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7"/>
  </p:notesMasterIdLst>
  <p:sldIdLst>
    <p:sldId id="293" r:id="rId2"/>
    <p:sldId id="269" r:id="rId3"/>
    <p:sldId id="327" r:id="rId4"/>
    <p:sldId id="294" r:id="rId5"/>
    <p:sldId id="316" r:id="rId6"/>
    <p:sldId id="300" r:id="rId7"/>
    <p:sldId id="305" r:id="rId8"/>
    <p:sldId id="313" r:id="rId9"/>
    <p:sldId id="331" r:id="rId10"/>
    <p:sldId id="303" r:id="rId11"/>
    <p:sldId id="329" r:id="rId12"/>
    <p:sldId id="301" r:id="rId13"/>
    <p:sldId id="317" r:id="rId14"/>
    <p:sldId id="267" r:id="rId15"/>
    <p:sldId id="310" r:id="rId16"/>
    <p:sldId id="332" r:id="rId17"/>
    <p:sldId id="322" r:id="rId18"/>
    <p:sldId id="323" r:id="rId19"/>
    <p:sldId id="297" r:id="rId20"/>
    <p:sldId id="334" r:id="rId21"/>
    <p:sldId id="333" r:id="rId22"/>
    <p:sldId id="276" r:id="rId23"/>
    <p:sldId id="324" r:id="rId24"/>
    <p:sldId id="325" r:id="rId25"/>
    <p:sldId id="326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Oswald Medium" panose="00000600000000000000" pitchFamily="2" charset="0"/>
      <p:regular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Segoe UI Light" panose="020B0502040204020203" pitchFamily="34" charset="0"/>
      <p:regular r:id="rId34"/>
      <p:italic r:id="rId35"/>
    </p:embeddedFont>
    <p:embeddedFont>
      <p:font typeface="Staatliches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88" userDrawn="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7DD1"/>
    <a:srgbClr val="CDC4EA"/>
    <a:srgbClr val="5D6F94"/>
    <a:srgbClr val="FFFFFF"/>
    <a:srgbClr val="E7946F"/>
    <a:srgbClr val="FFF2CC"/>
    <a:srgbClr val="F6BE98"/>
    <a:srgbClr val="98CCFF"/>
    <a:srgbClr val="8CA6DE"/>
    <a:srgbClr val="869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4D939-24EB-4C52-BEA5-B296DA8AD7EA}" v="12" dt="2022-03-07T23:26:01.004"/>
    <p1510:client id="{0FCD59AA-12C2-4879-A456-FAC021EE0B11}" v="25" dt="2022-02-20T22:44:23.011"/>
    <p1510:client id="{16F7E0A9-4BB2-AA4E-8131-BF8E0BB25E0F}" v="5" dt="2022-02-20T22:31:13.206"/>
    <p1510:client id="{1A9BC58C-F285-4DD1-810C-D70FBB2762C3}" v="4" dt="2022-02-20T23:34:48.464"/>
    <p1510:client id="{61A86FAD-917C-45A4-9CE6-67F5C98E3E5A}" v="115" dt="2022-02-20T22:58:08.252"/>
    <p1510:client id="{76A0BD73-ECA6-A649-BD8E-FDC78354AB8A}" v="25" dt="2022-02-21T15:08:08.976"/>
    <p1510:client id="{8FEA4B90-5F28-46B9-96D1-53274011C312}" v="5" dt="2022-02-20T22:47:11.471"/>
    <p1510:client id="{98C5A69C-3BEE-49F5-9603-D9AF3D211D6E}" v="1" dt="2022-02-20T23:30:52.234"/>
    <p1510:client id="{9F6C7FDB-CB38-48A7-B0D0-F5D7450A981D}" v="10" dt="2022-02-21T01:10:31.204"/>
    <p1510:client id="{C99FFAEF-A3E3-4017-AC36-692EDB64A0A8}" v="381" dt="2022-02-20T23:06:41.766"/>
    <p1510:client id="{D06B5CC6-26EA-46F3-8EEE-0BF9A090CEDF}" v="5" dt="2022-02-20T23:06:11.617"/>
    <p1510:client id="{DF20F6BE-1F5A-48A0-BACC-CE523A285A9A}" v="2011" dt="2022-02-21T14:59:34.018"/>
    <p1510:client id="{FB577410-B616-EB49-9249-F3E45245509B}" v="2462" dt="2022-02-21T07:23:06.431"/>
  </p1510:revLst>
</p1510:revInfo>
</file>

<file path=ppt/tableStyles.xml><?xml version="1.0" encoding="utf-8"?>
<a:tblStyleLst xmlns:a="http://schemas.openxmlformats.org/drawingml/2006/main" def="{06A7F133-B931-40E3-99E0-60EFCBD66A19}">
  <a:tblStyle styleId="{06A7F133-B931-40E3-99E0-60EFCBD66A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5227"/>
        <p:guide orient="horz" pos="2988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jaj, Utkarsh" userId="S::ubajaj@purdue.edu::65e9f734-f050-4456-9a74-fa9801290d81" providerId="AD" clId="Web-{1A9BC58C-F285-4DD1-810C-D70FBB2762C3}"/>
    <pc:docChg chg="modSld">
      <pc:chgData name="Bajaj, Utkarsh" userId="S::ubajaj@purdue.edu::65e9f734-f050-4456-9a74-fa9801290d81" providerId="AD" clId="Web-{1A9BC58C-F285-4DD1-810C-D70FBB2762C3}" dt="2022-02-20T23:34:48.323" v="2"/>
      <pc:docMkLst>
        <pc:docMk/>
      </pc:docMkLst>
      <pc:sldChg chg="modSp">
        <pc:chgData name="Bajaj, Utkarsh" userId="S::ubajaj@purdue.edu::65e9f734-f050-4456-9a74-fa9801290d81" providerId="AD" clId="Web-{1A9BC58C-F285-4DD1-810C-D70FBB2762C3}" dt="2022-02-20T23:34:48.323" v="2"/>
        <pc:sldMkLst>
          <pc:docMk/>
          <pc:sldMk cId="0" sldId="269"/>
        </pc:sldMkLst>
        <pc:picChg chg="mod">
          <ac:chgData name="Bajaj, Utkarsh" userId="S::ubajaj@purdue.edu::65e9f734-f050-4456-9a74-fa9801290d81" providerId="AD" clId="Web-{1A9BC58C-F285-4DD1-810C-D70FBB2762C3}" dt="2022-02-20T23:34:48.323" v="2"/>
          <ac:picMkLst>
            <pc:docMk/>
            <pc:sldMk cId="0" sldId="269"/>
            <ac:picMk id="38" creationId="{9FEDD77C-AF34-4EB0-A6F5-81AD62ECA074}"/>
          </ac:picMkLst>
        </pc:picChg>
      </pc:sldChg>
    </pc:docChg>
  </pc:docChgLst>
  <pc:docChgLst>
    <pc:chgData name="Bajaj, Utkarsh" userId="S::ubajaj@purdue.edu::65e9f734-f050-4456-9a74-fa9801290d81" providerId="AD" clId="Web-{98C5A69C-3BEE-49F5-9603-D9AF3D211D6E}"/>
    <pc:docChg chg="sldOrd">
      <pc:chgData name="Bajaj, Utkarsh" userId="S::ubajaj@purdue.edu::65e9f734-f050-4456-9a74-fa9801290d81" providerId="AD" clId="Web-{98C5A69C-3BEE-49F5-9603-D9AF3D211D6E}" dt="2022-02-20T23:30:52.234" v="0"/>
      <pc:docMkLst>
        <pc:docMk/>
      </pc:docMkLst>
      <pc:sldChg chg="ord">
        <pc:chgData name="Bajaj, Utkarsh" userId="S::ubajaj@purdue.edu::65e9f734-f050-4456-9a74-fa9801290d81" providerId="AD" clId="Web-{98C5A69C-3BEE-49F5-9603-D9AF3D211D6E}" dt="2022-02-20T23:30:52.234" v="0"/>
        <pc:sldMkLst>
          <pc:docMk/>
          <pc:sldMk cId="0" sldId="269"/>
        </pc:sldMkLst>
      </pc:sldChg>
    </pc:docChg>
  </pc:docChgLst>
  <pc:docChgLst>
    <pc:chgData name="Mahato, Rajib Kumar" userId="S::rmahato@purdue.edu::987c207e-e2e5-4cac-a092-ed5db9261a4d" providerId="AD" clId="Web-{0FCD59AA-12C2-4879-A456-FAC021EE0B11}"/>
    <pc:docChg chg="modSld">
      <pc:chgData name="Mahato, Rajib Kumar" userId="S::rmahato@purdue.edu::987c207e-e2e5-4cac-a092-ed5db9261a4d" providerId="AD" clId="Web-{0FCD59AA-12C2-4879-A456-FAC021EE0B11}" dt="2022-02-20T22:44:23.011" v="20" actId="14100"/>
      <pc:docMkLst>
        <pc:docMk/>
      </pc:docMkLst>
      <pc:sldChg chg="addSp delSp modSp">
        <pc:chgData name="Mahato, Rajib Kumar" userId="S::rmahato@purdue.edu::987c207e-e2e5-4cac-a092-ed5db9261a4d" providerId="AD" clId="Web-{0FCD59AA-12C2-4879-A456-FAC021EE0B11}" dt="2022-02-20T22:44:23.011" v="20" actId="14100"/>
        <pc:sldMkLst>
          <pc:docMk/>
          <pc:sldMk cId="2347174480" sldId="331"/>
        </pc:sldMkLst>
        <pc:spChg chg="mod">
          <ac:chgData name="Mahato, Rajib Kumar" userId="S::rmahato@purdue.edu::987c207e-e2e5-4cac-a092-ed5db9261a4d" providerId="AD" clId="Web-{0FCD59AA-12C2-4879-A456-FAC021EE0B11}" dt="2022-02-20T22:43:35.823" v="9" actId="20577"/>
          <ac:spMkLst>
            <pc:docMk/>
            <pc:sldMk cId="2347174480" sldId="331"/>
            <ac:spMk id="16" creationId="{11C0F510-1B7B-4B35-BFD3-C991F54CEF38}"/>
          </ac:spMkLst>
        </pc:spChg>
        <pc:spChg chg="mod">
          <ac:chgData name="Mahato, Rajib Kumar" userId="S::rmahato@purdue.edu::987c207e-e2e5-4cac-a092-ed5db9261a4d" providerId="AD" clId="Web-{0FCD59AA-12C2-4879-A456-FAC021EE0B11}" dt="2022-02-20T22:44:10.776" v="19" actId="14100"/>
          <ac:spMkLst>
            <pc:docMk/>
            <pc:sldMk cId="2347174480" sldId="331"/>
            <ac:spMk id="18" creationId="{83821D84-8BA8-40BC-B3A0-3E207AC4A294}"/>
          </ac:spMkLst>
        </pc:spChg>
        <pc:spChg chg="mod">
          <ac:chgData name="Mahato, Rajib Kumar" userId="S::rmahato@purdue.edu::987c207e-e2e5-4cac-a092-ed5db9261a4d" providerId="AD" clId="Web-{0FCD59AA-12C2-4879-A456-FAC021EE0B11}" dt="2022-02-20T22:44:23.011" v="20" actId="14100"/>
          <ac:spMkLst>
            <pc:docMk/>
            <pc:sldMk cId="2347174480" sldId="331"/>
            <ac:spMk id="19" creationId="{EBB03095-EA1D-4C84-93F7-64B21F86D655}"/>
          </ac:spMkLst>
        </pc:spChg>
        <pc:spChg chg="mod">
          <ac:chgData name="Mahato, Rajib Kumar" userId="S::rmahato@purdue.edu::987c207e-e2e5-4cac-a092-ed5db9261a4d" providerId="AD" clId="Web-{0FCD59AA-12C2-4879-A456-FAC021EE0B11}" dt="2022-02-20T22:44:06.635" v="18" actId="1076"/>
          <ac:spMkLst>
            <pc:docMk/>
            <pc:sldMk cId="2347174480" sldId="331"/>
            <ac:spMk id="20" creationId="{9B3C9078-18EA-4334-8C9A-B025D87355C0}"/>
          </ac:spMkLst>
        </pc:spChg>
        <pc:spChg chg="mod">
          <ac:chgData name="Mahato, Rajib Kumar" userId="S::rmahato@purdue.edu::987c207e-e2e5-4cac-a092-ed5db9261a4d" providerId="AD" clId="Web-{0FCD59AA-12C2-4879-A456-FAC021EE0B11}" dt="2022-02-20T22:44:00.510" v="17" actId="20577"/>
          <ac:spMkLst>
            <pc:docMk/>
            <pc:sldMk cId="2347174480" sldId="331"/>
            <ac:spMk id="22" creationId="{76A23F5C-D1C9-4621-B19B-B4E76C8965FD}"/>
          </ac:spMkLst>
        </pc:spChg>
        <pc:graphicFrameChg chg="del">
          <ac:chgData name="Mahato, Rajib Kumar" userId="S::rmahato@purdue.edu::987c207e-e2e5-4cac-a092-ed5db9261a4d" providerId="AD" clId="Web-{0FCD59AA-12C2-4879-A456-FAC021EE0B11}" dt="2022-02-20T22:43:02.150" v="0"/>
          <ac:graphicFrameMkLst>
            <pc:docMk/>
            <pc:sldMk cId="2347174480" sldId="331"/>
            <ac:graphicFrameMk id="24" creationId="{3EBFC5A8-834C-B544-91AD-C68A2B6C9B25}"/>
          </ac:graphicFrameMkLst>
        </pc:graphicFrameChg>
        <pc:picChg chg="add mod">
          <ac:chgData name="Mahato, Rajib Kumar" userId="S::rmahato@purdue.edu::987c207e-e2e5-4cac-a092-ed5db9261a4d" providerId="AD" clId="Web-{0FCD59AA-12C2-4879-A456-FAC021EE0B11}" dt="2022-02-20T22:43:20.198" v="4" actId="1076"/>
          <ac:picMkLst>
            <pc:docMk/>
            <pc:sldMk cId="2347174480" sldId="331"/>
            <ac:picMk id="2" creationId="{D0B40F26-D236-4851-BC31-84761C48D5F0}"/>
          </ac:picMkLst>
        </pc:picChg>
      </pc:sldChg>
    </pc:docChg>
  </pc:docChgLst>
  <pc:docChgLst>
    <pc:chgData name="Sharma, Manideep" userId="836ed342-0a69-41d7-ba32-af34dab5a449" providerId="ADAL" clId="{FB577410-B616-EB49-9249-F3E45245509B}"/>
    <pc:docChg chg="undo custSel addSld delSld modSld">
      <pc:chgData name="Sharma, Manideep" userId="836ed342-0a69-41d7-ba32-af34dab5a449" providerId="ADAL" clId="{FB577410-B616-EB49-9249-F3E45245509B}" dt="2022-02-21T07:23:06.431" v="2979" actId="208"/>
      <pc:docMkLst>
        <pc:docMk/>
      </pc:docMkLst>
      <pc:sldChg chg="del">
        <pc:chgData name="Sharma, Manideep" userId="836ed342-0a69-41d7-ba32-af34dab5a449" providerId="ADAL" clId="{FB577410-B616-EB49-9249-F3E45245509B}" dt="2022-02-21T05:10:52.150" v="2775" actId="2696"/>
        <pc:sldMkLst>
          <pc:docMk/>
          <pc:sldMk cId="0" sldId="259"/>
        </pc:sldMkLst>
      </pc:sldChg>
      <pc:sldChg chg="del">
        <pc:chgData name="Sharma, Manideep" userId="836ed342-0a69-41d7-ba32-af34dab5a449" providerId="ADAL" clId="{FB577410-B616-EB49-9249-F3E45245509B}" dt="2022-02-21T05:10:52.967" v="2776" actId="2696"/>
        <pc:sldMkLst>
          <pc:docMk/>
          <pc:sldMk cId="0" sldId="260"/>
        </pc:sldMkLst>
      </pc:sldChg>
      <pc:sldChg chg="addSp delSp modSp mod">
        <pc:chgData name="Sharma, Manideep" userId="836ed342-0a69-41d7-ba32-af34dab5a449" providerId="ADAL" clId="{FB577410-B616-EB49-9249-F3E45245509B}" dt="2022-02-21T04:45:49.706" v="2019" actId="20577"/>
        <pc:sldMkLst>
          <pc:docMk/>
          <pc:sldMk cId="0" sldId="267"/>
        </pc:sldMkLst>
        <pc:spChg chg="del">
          <ac:chgData name="Sharma, Manideep" userId="836ed342-0a69-41d7-ba32-af34dab5a449" providerId="ADAL" clId="{FB577410-B616-EB49-9249-F3E45245509B}" dt="2022-02-20T23:29:33.463" v="443" actId="478"/>
          <ac:spMkLst>
            <pc:docMk/>
            <pc:sldMk cId="0" sldId="267"/>
            <ac:spMk id="2" creationId="{E2895D50-4597-409C-81AD-B0EF0C6DB808}"/>
          </ac:spMkLst>
        </pc:spChg>
        <pc:spChg chg="mod">
          <ac:chgData name="Sharma, Manideep" userId="836ed342-0a69-41d7-ba32-af34dab5a449" providerId="ADAL" clId="{FB577410-B616-EB49-9249-F3E45245509B}" dt="2022-02-21T04:43:22.277" v="1984" actId="1037"/>
          <ac:spMkLst>
            <pc:docMk/>
            <pc:sldMk cId="0" sldId="267"/>
            <ac:spMk id="3" creationId="{74992F23-F521-0542-8CB8-F43711707483}"/>
          </ac:spMkLst>
        </pc:spChg>
        <pc:spChg chg="mod">
          <ac:chgData name="Sharma, Manideep" userId="836ed342-0a69-41d7-ba32-af34dab5a449" providerId="ADAL" clId="{FB577410-B616-EB49-9249-F3E45245509B}" dt="2022-02-21T04:45:49.706" v="2019" actId="20577"/>
          <ac:spMkLst>
            <pc:docMk/>
            <pc:sldMk cId="0" sldId="267"/>
            <ac:spMk id="4" creationId="{5104EF09-78C1-7044-9606-0BF083C27220}"/>
          </ac:spMkLst>
        </pc:spChg>
        <pc:spChg chg="del mod">
          <ac:chgData name="Sharma, Manideep" userId="836ed342-0a69-41d7-ba32-af34dab5a449" providerId="ADAL" clId="{FB577410-B616-EB49-9249-F3E45245509B}" dt="2022-02-21T04:43:08.508" v="1963" actId="478"/>
          <ac:spMkLst>
            <pc:docMk/>
            <pc:sldMk cId="0" sldId="267"/>
            <ac:spMk id="8" creationId="{8041BC33-2AB7-45D3-A951-69EC0D48CD41}"/>
          </ac:spMkLst>
        </pc:spChg>
        <pc:picChg chg="add del mod modCrop">
          <ac:chgData name="Sharma, Manideep" userId="836ed342-0a69-41d7-ba32-af34dab5a449" providerId="ADAL" clId="{FB577410-B616-EB49-9249-F3E45245509B}" dt="2022-02-21T04:40:39.470" v="1914" actId="478"/>
          <ac:picMkLst>
            <pc:docMk/>
            <pc:sldMk cId="0" sldId="267"/>
            <ac:picMk id="2" creationId="{5D4EC3E4-8B18-254A-8B7E-FBDED4F4E648}"/>
          </ac:picMkLst>
        </pc:picChg>
        <pc:picChg chg="add del mod modCrop">
          <ac:chgData name="Sharma, Manideep" userId="836ed342-0a69-41d7-ba32-af34dab5a449" providerId="ADAL" clId="{FB577410-B616-EB49-9249-F3E45245509B}" dt="2022-02-21T04:40:31.953" v="1912" actId="478"/>
          <ac:picMkLst>
            <pc:docMk/>
            <pc:sldMk cId="0" sldId="267"/>
            <ac:picMk id="5" creationId="{BAFE422D-77C2-FC49-8AF4-4036602FF6AC}"/>
          </ac:picMkLst>
        </pc:picChg>
        <pc:picChg chg="del mod">
          <ac:chgData name="Sharma, Manideep" userId="836ed342-0a69-41d7-ba32-af34dab5a449" providerId="ADAL" clId="{FB577410-B616-EB49-9249-F3E45245509B}" dt="2022-02-21T04:40:26.855" v="1910" actId="478"/>
          <ac:picMkLst>
            <pc:docMk/>
            <pc:sldMk cId="0" sldId="267"/>
            <ac:picMk id="6" creationId="{F90FF6D9-2E15-4CD6-91D0-7880F6E18DD5}"/>
          </ac:picMkLst>
        </pc:picChg>
        <pc:picChg chg="add mod">
          <ac:chgData name="Sharma, Manideep" userId="836ed342-0a69-41d7-ba32-af34dab5a449" providerId="ADAL" clId="{FB577410-B616-EB49-9249-F3E45245509B}" dt="2022-02-21T04:43:19.268" v="1977" actId="1037"/>
          <ac:picMkLst>
            <pc:docMk/>
            <pc:sldMk cId="0" sldId="267"/>
            <ac:picMk id="12" creationId="{0C52B152-3741-5342-BE3E-19B31FE99AD3}"/>
          </ac:picMkLst>
        </pc:picChg>
        <pc:cxnChg chg="add mod">
          <ac:chgData name="Sharma, Manideep" userId="836ed342-0a69-41d7-ba32-af34dab5a449" providerId="ADAL" clId="{FB577410-B616-EB49-9249-F3E45245509B}" dt="2022-02-21T04:42:43.536" v="1955" actId="14100"/>
          <ac:cxnSpMkLst>
            <pc:docMk/>
            <pc:sldMk cId="0" sldId="267"/>
            <ac:cxnSpMk id="11" creationId="{0B2DB5A3-344F-9E41-BE74-475154EE0F59}"/>
          </ac:cxnSpMkLst>
        </pc:cxnChg>
        <pc:cxnChg chg="mod">
          <ac:chgData name="Sharma, Manideep" userId="836ed342-0a69-41d7-ba32-af34dab5a449" providerId="ADAL" clId="{FB577410-B616-EB49-9249-F3E45245509B}" dt="2022-02-21T04:42:38.198" v="1954" actId="1038"/>
          <ac:cxnSpMkLst>
            <pc:docMk/>
            <pc:sldMk cId="0" sldId="267"/>
            <ac:cxnSpMk id="13" creationId="{5506F25F-E0A7-483F-95C7-C0811EC619A4}"/>
          </ac:cxnSpMkLst>
        </pc:cxnChg>
        <pc:cxnChg chg="mod">
          <ac:chgData name="Sharma, Manideep" userId="836ed342-0a69-41d7-ba32-af34dab5a449" providerId="ADAL" clId="{FB577410-B616-EB49-9249-F3E45245509B}" dt="2022-02-21T04:43:02.110" v="1961" actId="1036"/>
          <ac:cxnSpMkLst>
            <pc:docMk/>
            <pc:sldMk cId="0" sldId="267"/>
            <ac:cxnSpMk id="14" creationId="{AFAFD947-19F9-4DED-A62A-D4C85D0E6E7A}"/>
          </ac:cxnSpMkLst>
        </pc:cxnChg>
        <pc:cxnChg chg="add mod">
          <ac:chgData name="Sharma, Manideep" userId="836ed342-0a69-41d7-ba32-af34dab5a449" providerId="ADAL" clId="{FB577410-B616-EB49-9249-F3E45245509B}" dt="2022-02-21T04:42:56.920" v="1959" actId="14100"/>
          <ac:cxnSpMkLst>
            <pc:docMk/>
            <pc:sldMk cId="0" sldId="267"/>
            <ac:cxnSpMk id="16" creationId="{4538B4D8-ECEE-6347-89A3-862FBDF05DE2}"/>
          </ac:cxnSpMkLst>
        </pc:cxnChg>
      </pc:sldChg>
      <pc:sldChg chg="del">
        <pc:chgData name="Sharma, Manideep" userId="836ed342-0a69-41d7-ba32-af34dab5a449" providerId="ADAL" clId="{FB577410-B616-EB49-9249-F3E45245509B}" dt="2022-02-21T05:10:49.423" v="2773" actId="2696"/>
        <pc:sldMkLst>
          <pc:docMk/>
          <pc:sldMk cId="0" sldId="270"/>
        </pc:sldMkLst>
      </pc:sldChg>
      <pc:sldChg chg="addSp delSp modSp mod">
        <pc:chgData name="Sharma, Manideep" userId="836ed342-0a69-41d7-ba32-af34dab5a449" providerId="ADAL" clId="{FB577410-B616-EB49-9249-F3E45245509B}" dt="2022-02-21T05:09:16.586" v="2772" actId="20577"/>
        <pc:sldMkLst>
          <pc:docMk/>
          <pc:sldMk cId="0" sldId="271"/>
        </pc:sldMkLst>
        <pc:spChg chg="add del mod">
          <ac:chgData name="Sharma, Manideep" userId="836ed342-0a69-41d7-ba32-af34dab5a449" providerId="ADAL" clId="{FB577410-B616-EB49-9249-F3E45245509B}" dt="2022-02-21T04:59:29.960" v="2563"/>
          <ac:spMkLst>
            <pc:docMk/>
            <pc:sldMk cId="0" sldId="271"/>
            <ac:spMk id="27" creationId="{0FE380B4-4C74-FB42-BDD7-81FCD17FF2CE}"/>
          </ac:spMkLst>
        </pc:spChg>
        <pc:spChg chg="add del mod">
          <ac:chgData name="Sharma, Manideep" userId="836ed342-0a69-41d7-ba32-af34dab5a449" providerId="ADAL" clId="{FB577410-B616-EB49-9249-F3E45245509B}" dt="2022-02-21T04:59:29.960" v="2563"/>
          <ac:spMkLst>
            <pc:docMk/>
            <pc:sldMk cId="0" sldId="271"/>
            <ac:spMk id="29" creationId="{1E70E4AF-8F2F-9B4E-8404-8737FB6BEC5A}"/>
          </ac:spMkLst>
        </pc:spChg>
        <pc:spChg chg="add del mod">
          <ac:chgData name="Sharma, Manideep" userId="836ed342-0a69-41d7-ba32-af34dab5a449" providerId="ADAL" clId="{FB577410-B616-EB49-9249-F3E45245509B}" dt="2022-02-21T04:59:29.960" v="2563"/>
          <ac:spMkLst>
            <pc:docMk/>
            <pc:sldMk cId="0" sldId="271"/>
            <ac:spMk id="30" creationId="{08BFDD53-9153-3740-BA98-52C56DB75CDF}"/>
          </ac:spMkLst>
        </pc:spChg>
        <pc:spChg chg="add del mod">
          <ac:chgData name="Sharma, Manideep" userId="836ed342-0a69-41d7-ba32-af34dab5a449" providerId="ADAL" clId="{FB577410-B616-EB49-9249-F3E45245509B}" dt="2022-02-21T04:59:28.692" v="2561"/>
          <ac:spMkLst>
            <pc:docMk/>
            <pc:sldMk cId="0" sldId="271"/>
            <ac:spMk id="31" creationId="{E7C8757D-24FB-F541-9A59-E2DF803A1344}"/>
          </ac:spMkLst>
        </pc:spChg>
        <pc:spChg chg="add mod">
          <ac:chgData name="Sharma, Manideep" userId="836ed342-0a69-41d7-ba32-af34dab5a449" providerId="ADAL" clId="{FB577410-B616-EB49-9249-F3E45245509B}" dt="2022-02-21T04:59:40.635" v="2566" actId="1076"/>
          <ac:spMkLst>
            <pc:docMk/>
            <pc:sldMk cId="0" sldId="271"/>
            <ac:spMk id="32" creationId="{CB0BC5D0-E26A-054A-ABDB-B153CB21CEDF}"/>
          </ac:spMkLst>
        </pc:spChg>
        <pc:spChg chg="add mod">
          <ac:chgData name="Sharma, Manideep" userId="836ed342-0a69-41d7-ba32-af34dab5a449" providerId="ADAL" clId="{FB577410-B616-EB49-9249-F3E45245509B}" dt="2022-02-21T04:59:40.635" v="2566" actId="1076"/>
          <ac:spMkLst>
            <pc:docMk/>
            <pc:sldMk cId="0" sldId="271"/>
            <ac:spMk id="33" creationId="{90122639-7C31-EC48-B4E8-86A31F38E1AB}"/>
          </ac:spMkLst>
        </pc:spChg>
        <pc:spChg chg="add mod">
          <ac:chgData name="Sharma, Manideep" userId="836ed342-0a69-41d7-ba32-af34dab5a449" providerId="ADAL" clId="{FB577410-B616-EB49-9249-F3E45245509B}" dt="2022-02-21T04:59:43.265" v="2568" actId="20577"/>
          <ac:spMkLst>
            <pc:docMk/>
            <pc:sldMk cId="0" sldId="271"/>
            <ac:spMk id="35" creationId="{B8C86C6F-2CBF-0646-A3D0-A7B19823582F}"/>
          </ac:spMkLst>
        </pc:spChg>
        <pc:spChg chg="add mod">
          <ac:chgData name="Sharma, Manideep" userId="836ed342-0a69-41d7-ba32-af34dab5a449" providerId="ADAL" clId="{FB577410-B616-EB49-9249-F3E45245509B}" dt="2022-02-21T05:03:18.747" v="2708" actId="2711"/>
          <ac:spMkLst>
            <pc:docMk/>
            <pc:sldMk cId="0" sldId="271"/>
            <ac:spMk id="36" creationId="{428C5B39-C241-1C43-8123-29AC386C45F2}"/>
          </ac:spMkLst>
        </pc:spChg>
        <pc:spChg chg="mod">
          <ac:chgData name="Sharma, Manideep" userId="836ed342-0a69-41d7-ba32-af34dab5a449" providerId="ADAL" clId="{FB577410-B616-EB49-9249-F3E45245509B}" dt="2022-02-21T04:53:46.745" v="2545" actId="1076"/>
          <ac:spMkLst>
            <pc:docMk/>
            <pc:sldMk cId="0" sldId="271"/>
            <ac:spMk id="2439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3:46.745" v="2545" actId="1076"/>
          <ac:spMkLst>
            <pc:docMk/>
            <pc:sldMk cId="0" sldId="271"/>
            <ac:spMk id="2440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0:27.240" v="2573" actId="113"/>
          <ac:spMkLst>
            <pc:docMk/>
            <pc:sldMk cId="0" sldId="271"/>
            <ac:spMk id="2441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3:46.745" v="2545" actId="1076"/>
          <ac:spMkLst>
            <pc:docMk/>
            <pc:sldMk cId="0" sldId="271"/>
            <ac:spMk id="2443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1:34.053" v="2587" actId="14100"/>
          <ac:spMkLst>
            <pc:docMk/>
            <pc:sldMk cId="0" sldId="271"/>
            <ac:spMk id="2445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1:36.600" v="2588" actId="14100"/>
          <ac:spMkLst>
            <pc:docMk/>
            <pc:sldMk cId="0" sldId="271"/>
            <ac:spMk id="2446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4:13.663" v="2552" actId="1076"/>
          <ac:spMkLst>
            <pc:docMk/>
            <pc:sldMk cId="0" sldId="271"/>
            <ac:spMk id="2449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4:13.663" v="2552" actId="1076"/>
          <ac:spMkLst>
            <pc:docMk/>
            <pc:sldMk cId="0" sldId="271"/>
            <ac:spMk id="2450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3:53.518" v="2546" actId="1076"/>
          <ac:spMkLst>
            <pc:docMk/>
            <pc:sldMk cId="0" sldId="271"/>
            <ac:spMk id="2453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1:30.665" v="2586" actId="14100"/>
          <ac:spMkLst>
            <pc:docMk/>
            <pc:sldMk cId="0" sldId="271"/>
            <ac:spMk id="2454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4:54:13.663" v="2552" actId="1076"/>
          <ac:spMkLst>
            <pc:docMk/>
            <pc:sldMk cId="0" sldId="271"/>
            <ac:spMk id="2455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9:16.586" v="2772" actId="20577"/>
          <ac:spMkLst>
            <pc:docMk/>
            <pc:sldMk cId="0" sldId="271"/>
            <ac:spMk id="2456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5:03:32.466" v="2711" actId="14100"/>
          <ac:spMkLst>
            <pc:docMk/>
            <pc:sldMk cId="0" sldId="271"/>
            <ac:spMk id="2457" creationId="{00000000-0000-0000-0000-000000000000}"/>
          </ac:spMkLst>
        </pc:spChg>
        <pc:cxnChg chg="add del mod">
          <ac:chgData name="Sharma, Manideep" userId="836ed342-0a69-41d7-ba32-af34dab5a449" providerId="ADAL" clId="{FB577410-B616-EB49-9249-F3E45245509B}" dt="2022-02-21T04:59:29.960" v="2563"/>
          <ac:cxnSpMkLst>
            <pc:docMk/>
            <pc:sldMk cId="0" sldId="271"/>
            <ac:cxnSpMk id="28" creationId="{B1D2A9D2-0525-2945-B002-67F24D97018F}"/>
          </ac:cxnSpMkLst>
        </pc:cxnChg>
        <pc:cxnChg chg="add mod">
          <ac:chgData name="Sharma, Manideep" userId="836ed342-0a69-41d7-ba32-af34dab5a449" providerId="ADAL" clId="{FB577410-B616-EB49-9249-F3E45245509B}" dt="2022-02-21T04:59:40.635" v="2566" actId="1076"/>
          <ac:cxnSpMkLst>
            <pc:docMk/>
            <pc:sldMk cId="0" sldId="271"/>
            <ac:cxnSpMk id="34" creationId="{A622BD2D-B916-284C-B6F2-316F2E7461CD}"/>
          </ac:cxnSpMkLst>
        </pc:cxnChg>
        <pc:cxnChg chg="mod">
          <ac:chgData name="Sharma, Manideep" userId="836ed342-0a69-41d7-ba32-af34dab5a449" providerId="ADAL" clId="{FB577410-B616-EB49-9249-F3E45245509B}" dt="2022-02-21T04:53:46.745" v="2545" actId="1076"/>
          <ac:cxnSpMkLst>
            <pc:docMk/>
            <pc:sldMk cId="0" sldId="271"/>
            <ac:cxnSpMk id="2444" creationId="{00000000-0000-0000-0000-000000000000}"/>
          </ac:cxnSpMkLst>
        </pc:cxnChg>
        <pc:cxnChg chg="add del mod">
          <ac:chgData name="Sharma, Manideep" userId="836ed342-0a69-41d7-ba32-af34dab5a449" providerId="ADAL" clId="{FB577410-B616-EB49-9249-F3E45245509B}" dt="2022-02-21T05:01:36.600" v="2588" actId="14100"/>
          <ac:cxnSpMkLst>
            <pc:docMk/>
            <pc:sldMk cId="0" sldId="271"/>
            <ac:cxnSpMk id="2447" creationId="{00000000-0000-0000-0000-000000000000}"/>
          </ac:cxnSpMkLst>
        </pc:cxnChg>
        <pc:cxnChg chg="mod">
          <ac:chgData name="Sharma, Manideep" userId="836ed342-0a69-41d7-ba32-af34dab5a449" providerId="ADAL" clId="{FB577410-B616-EB49-9249-F3E45245509B}" dt="2022-02-21T04:54:19.378" v="2555" actId="14100"/>
          <ac:cxnSpMkLst>
            <pc:docMk/>
            <pc:sldMk cId="0" sldId="271"/>
            <ac:cxnSpMk id="2451" creationId="{00000000-0000-0000-0000-000000000000}"/>
          </ac:cxnSpMkLst>
        </pc:cxnChg>
      </pc:sldChg>
      <pc:sldChg chg="del">
        <pc:chgData name="Sharma, Manideep" userId="836ed342-0a69-41d7-ba32-af34dab5a449" providerId="ADAL" clId="{FB577410-B616-EB49-9249-F3E45245509B}" dt="2022-02-21T05:10:50.340" v="2774" actId="2696"/>
        <pc:sldMkLst>
          <pc:docMk/>
          <pc:sldMk cId="0" sldId="272"/>
        </pc:sldMkLst>
      </pc:sldChg>
      <pc:sldChg chg="del">
        <pc:chgData name="Sharma, Manideep" userId="836ed342-0a69-41d7-ba32-af34dab5a449" providerId="ADAL" clId="{FB577410-B616-EB49-9249-F3E45245509B}" dt="2022-02-21T05:10:55.641" v="2777" actId="2696"/>
        <pc:sldMkLst>
          <pc:docMk/>
          <pc:sldMk cId="0" sldId="277"/>
        </pc:sldMkLst>
      </pc:sldChg>
      <pc:sldChg chg="addSp delSp modSp mod">
        <pc:chgData name="Sharma, Manideep" userId="836ed342-0a69-41d7-ba32-af34dab5a449" providerId="ADAL" clId="{FB577410-B616-EB49-9249-F3E45245509B}" dt="2022-02-21T01:20:48.344" v="1423" actId="1036"/>
        <pc:sldMkLst>
          <pc:docMk/>
          <pc:sldMk cId="3709942774" sldId="293"/>
        </pc:sldMkLst>
        <pc:spChg chg="mod">
          <ac:chgData name="Sharma, Manideep" userId="836ed342-0a69-41d7-ba32-af34dab5a449" providerId="ADAL" clId="{FB577410-B616-EB49-9249-F3E45245509B}" dt="2022-02-21T01:20:48.344" v="1423" actId="1036"/>
          <ac:spMkLst>
            <pc:docMk/>
            <pc:sldMk cId="3709942774" sldId="293"/>
            <ac:spMk id="160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2:15.900" v="60" actId="1038"/>
          <ac:spMkLst>
            <pc:docMk/>
            <pc:sldMk cId="3709942774" sldId="293"/>
            <ac:spMk id="165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1:19.742" v="39" actId="20577"/>
          <ac:spMkLst>
            <pc:docMk/>
            <pc:sldMk cId="3709942774" sldId="293"/>
            <ac:spMk id="166" creationId="{00000000-0000-0000-0000-000000000000}"/>
          </ac:spMkLst>
        </pc:spChg>
        <pc:spChg chg="add del">
          <ac:chgData name="Sharma, Manideep" userId="836ed342-0a69-41d7-ba32-af34dab5a449" providerId="ADAL" clId="{FB577410-B616-EB49-9249-F3E45245509B}" dt="2022-02-21T01:20:26.655" v="1387" actId="478"/>
          <ac:spMkLst>
            <pc:docMk/>
            <pc:sldMk cId="3709942774" sldId="293"/>
            <ac:spMk id="404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1T01:20:34.088" v="1398" actId="1038"/>
          <ac:spMkLst>
            <pc:docMk/>
            <pc:sldMk cId="3709942774" sldId="293"/>
            <ac:spMk id="414" creationId="{00000000-0000-0000-0000-000000000000}"/>
          </ac:spMkLst>
        </pc:spChg>
        <pc:spChg chg="del mod">
          <ac:chgData name="Sharma, Manideep" userId="836ed342-0a69-41d7-ba32-af34dab5a449" providerId="ADAL" clId="{FB577410-B616-EB49-9249-F3E45245509B}" dt="2022-02-21T01:20:43.187" v="1410" actId="478"/>
          <ac:spMkLst>
            <pc:docMk/>
            <pc:sldMk cId="3709942774" sldId="293"/>
            <ac:spMk id="415" creationId="{00000000-0000-0000-0000-000000000000}"/>
          </ac:spMkLst>
        </pc:spChg>
        <pc:grpChg chg="mod">
          <ac:chgData name="Sharma, Manideep" userId="836ed342-0a69-41d7-ba32-af34dab5a449" providerId="ADAL" clId="{FB577410-B616-EB49-9249-F3E45245509B}" dt="2022-02-21T01:20:44.565" v="1411" actId="1038"/>
          <ac:grpSpMkLst>
            <pc:docMk/>
            <pc:sldMk cId="3709942774" sldId="293"/>
            <ac:grpSpMk id="158" creationId="{00000000-0000-0000-0000-000000000000}"/>
          </ac:grpSpMkLst>
        </pc:grpChg>
        <pc:picChg chg="add del mod">
          <ac:chgData name="Sharma, Manideep" userId="836ed342-0a69-41d7-ba32-af34dab5a449" providerId="ADAL" clId="{FB577410-B616-EB49-9249-F3E45245509B}" dt="2022-02-20T21:24:10.514" v="73" actId="478"/>
          <ac:picMkLst>
            <pc:docMk/>
            <pc:sldMk cId="3709942774" sldId="293"/>
            <ac:picMk id="1026" creationId="{2BE9246D-E789-024E-8C59-F5A0165FF462}"/>
          </ac:picMkLst>
        </pc:picChg>
        <pc:picChg chg="add del mod">
          <ac:chgData name="Sharma, Manideep" userId="836ed342-0a69-41d7-ba32-af34dab5a449" providerId="ADAL" clId="{FB577410-B616-EB49-9249-F3E45245509B}" dt="2022-02-20T21:31:27.096" v="292" actId="21"/>
          <ac:picMkLst>
            <pc:docMk/>
            <pc:sldMk cId="3709942774" sldId="293"/>
            <ac:picMk id="1028" creationId="{30762068-988D-9B4C-B466-C597DF95CCC8}"/>
          </ac:picMkLst>
        </pc:picChg>
      </pc:sldChg>
      <pc:sldChg chg="addSp delSp modSp mod">
        <pc:chgData name="Sharma, Manideep" userId="836ed342-0a69-41d7-ba32-af34dab5a449" providerId="ADAL" clId="{FB577410-B616-EB49-9249-F3E45245509B}" dt="2022-02-21T01:20:08.309" v="1385" actId="478"/>
        <pc:sldMkLst>
          <pc:docMk/>
          <pc:sldMk cId="1618432517" sldId="294"/>
        </pc:sldMkLst>
        <pc:spChg chg="add mod">
          <ac:chgData name="Sharma, Manideep" userId="836ed342-0a69-41d7-ba32-af34dab5a449" providerId="ADAL" clId="{FB577410-B616-EB49-9249-F3E45245509B}" dt="2022-02-20T21:28:23.882" v="219" actId="14100"/>
          <ac:spMkLst>
            <pc:docMk/>
            <pc:sldMk cId="1618432517" sldId="294"/>
            <ac:spMk id="78" creationId="{90A2BAC5-FF34-104A-BCA8-17EF4AEC650B}"/>
          </ac:spMkLst>
        </pc:spChg>
        <pc:spChg chg="add mod">
          <ac:chgData name="Sharma, Manideep" userId="836ed342-0a69-41d7-ba32-af34dab5a449" providerId="ADAL" clId="{FB577410-B616-EB49-9249-F3E45245509B}" dt="2022-02-20T21:29:13.784" v="259" actId="1036"/>
          <ac:spMkLst>
            <pc:docMk/>
            <pc:sldMk cId="1618432517" sldId="294"/>
            <ac:spMk id="79" creationId="{98954663-9A0C-E646-978A-F73BA119751B}"/>
          </ac:spMkLst>
        </pc:spChg>
        <pc:spChg chg="mod">
          <ac:chgData name="Sharma, Manideep" userId="836ed342-0a69-41d7-ba32-af34dab5a449" providerId="ADAL" clId="{FB577410-B616-EB49-9249-F3E45245509B}" dt="2022-02-20T21:28:23.882" v="219" actId="14100"/>
          <ac:spMkLst>
            <pc:docMk/>
            <pc:sldMk cId="1618432517" sldId="294"/>
            <ac:spMk id="427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8:23.882" v="219" actId="14100"/>
          <ac:spMkLst>
            <pc:docMk/>
            <pc:sldMk cId="1618432517" sldId="294"/>
            <ac:spMk id="428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8:23.882" v="219" actId="14100"/>
          <ac:spMkLst>
            <pc:docMk/>
            <pc:sldMk cId="1618432517" sldId="294"/>
            <ac:spMk id="429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9:48.145" v="282" actId="20577"/>
          <ac:spMkLst>
            <pc:docMk/>
            <pc:sldMk cId="1618432517" sldId="294"/>
            <ac:spMk id="430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8:50.406" v="231" actId="1036"/>
          <ac:spMkLst>
            <pc:docMk/>
            <pc:sldMk cId="1618432517" sldId="294"/>
            <ac:spMk id="431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8:59.974" v="248" actId="1035"/>
          <ac:spMkLst>
            <pc:docMk/>
            <pc:sldMk cId="1618432517" sldId="294"/>
            <ac:spMk id="433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9:31.802" v="275" actId="20577"/>
          <ac:spMkLst>
            <pc:docMk/>
            <pc:sldMk cId="1618432517" sldId="294"/>
            <ac:spMk id="435" creationId="{00000000-0000-0000-0000-000000000000}"/>
          </ac:spMkLst>
        </pc:spChg>
        <pc:spChg chg="mod">
          <ac:chgData name="Sharma, Manideep" userId="836ed342-0a69-41d7-ba32-af34dab5a449" providerId="ADAL" clId="{FB577410-B616-EB49-9249-F3E45245509B}" dt="2022-02-20T21:29:02.402" v="252" actId="1036"/>
          <ac:spMkLst>
            <pc:docMk/>
            <pc:sldMk cId="1618432517" sldId="294"/>
            <ac:spMk id="437" creationId="{00000000-0000-0000-0000-000000000000}"/>
          </ac:spMkLst>
        </pc:spChg>
        <pc:picChg chg="add del mod">
          <ac:chgData name="Sharma, Manideep" userId="836ed342-0a69-41d7-ba32-af34dab5a449" providerId="ADAL" clId="{FB577410-B616-EB49-9249-F3E45245509B}" dt="2022-02-21T01:20:08.309" v="1385" actId="478"/>
          <ac:picMkLst>
            <pc:docMk/>
            <pc:sldMk cId="1618432517" sldId="294"/>
            <ac:picMk id="3" creationId="{C1F46014-F9A0-8146-83B2-6E7E1DD5182B}"/>
          </ac:picMkLst>
        </pc:picChg>
        <pc:picChg chg="add del mod">
          <ac:chgData name="Sharma, Manideep" userId="836ed342-0a69-41d7-ba32-af34dab5a449" providerId="ADAL" clId="{FB577410-B616-EB49-9249-F3E45245509B}" dt="2022-02-20T21:31:35.724" v="296" actId="478"/>
          <ac:picMkLst>
            <pc:docMk/>
            <pc:sldMk cId="1618432517" sldId="294"/>
            <ac:picMk id="80" creationId="{2F4B0948-6600-DB4D-922A-19EEE0588E6E}"/>
          </ac:picMkLst>
        </pc:picChg>
        <pc:picChg chg="add del mod">
          <ac:chgData name="Sharma, Manideep" userId="836ed342-0a69-41d7-ba32-af34dab5a449" providerId="ADAL" clId="{FB577410-B616-EB49-9249-F3E45245509B}" dt="2022-02-21T01:20:05.906" v="1382"/>
          <ac:picMkLst>
            <pc:docMk/>
            <pc:sldMk cId="1618432517" sldId="294"/>
            <ac:picMk id="149" creationId="{128358F6-E2AD-4545-A956-DF119A3EC8B3}"/>
          </ac:picMkLst>
        </pc:picChg>
        <pc:picChg chg="add del mod">
          <ac:chgData name="Sharma, Manideep" userId="836ed342-0a69-41d7-ba32-af34dab5a449" providerId="ADAL" clId="{FB577410-B616-EB49-9249-F3E45245509B}" dt="2022-02-21T01:20:05.213" v="1380"/>
          <ac:picMkLst>
            <pc:docMk/>
            <pc:sldMk cId="1618432517" sldId="294"/>
            <ac:picMk id="150" creationId="{59B340B7-10C0-D843-AA1B-10960511DCA0}"/>
          </ac:picMkLst>
        </pc:picChg>
        <pc:picChg chg="add del mod">
          <ac:chgData name="Sharma, Manideep" userId="836ed342-0a69-41d7-ba32-af34dab5a449" providerId="ADAL" clId="{FB577410-B616-EB49-9249-F3E45245509B}" dt="2022-02-21T01:20:04.190" v="1377"/>
          <ac:picMkLst>
            <pc:docMk/>
            <pc:sldMk cId="1618432517" sldId="294"/>
            <ac:picMk id="151" creationId="{2A3092C1-80E2-FD4B-ABB7-2AA6DFAECEC9}"/>
          </ac:picMkLst>
        </pc:picChg>
        <pc:picChg chg="add del mod">
          <ac:chgData name="Sharma, Manideep" userId="836ed342-0a69-41d7-ba32-af34dab5a449" providerId="ADAL" clId="{FB577410-B616-EB49-9249-F3E45245509B}" dt="2022-02-21T01:20:03.572" v="1375"/>
          <ac:picMkLst>
            <pc:docMk/>
            <pc:sldMk cId="1618432517" sldId="294"/>
            <ac:picMk id="152" creationId="{2E347583-F270-4C4D-808E-CBC689000B86}"/>
          </ac:picMkLst>
        </pc:picChg>
      </pc:sldChg>
      <pc:sldChg chg="addSp modSp mod">
        <pc:chgData name="Sharma, Manideep" userId="836ed342-0a69-41d7-ba32-af34dab5a449" providerId="ADAL" clId="{FB577410-B616-EB49-9249-F3E45245509B}" dt="2022-02-20T21:33:28.509" v="302" actId="693"/>
        <pc:sldMkLst>
          <pc:docMk/>
          <pc:sldMk cId="1378633086" sldId="303"/>
        </pc:sldMkLst>
        <pc:spChg chg="add mod">
          <ac:chgData name="Sharma, Manideep" userId="836ed342-0a69-41d7-ba32-af34dab5a449" providerId="ADAL" clId="{FB577410-B616-EB49-9249-F3E45245509B}" dt="2022-02-20T21:33:28.509" v="302" actId="693"/>
          <ac:spMkLst>
            <pc:docMk/>
            <pc:sldMk cId="1378633086" sldId="303"/>
            <ac:spMk id="2" creationId="{DBBC5D96-6CFB-6D4D-AF72-5F439ED1A27D}"/>
          </ac:spMkLst>
        </pc:spChg>
        <pc:graphicFrameChg chg="mod">
          <ac:chgData name="Sharma, Manideep" userId="836ed342-0a69-41d7-ba32-af34dab5a449" providerId="ADAL" clId="{FB577410-B616-EB49-9249-F3E45245509B}" dt="2022-02-20T21:32:44.656" v="298" actId="208"/>
          <ac:graphicFrameMkLst>
            <pc:docMk/>
            <pc:sldMk cId="1378633086" sldId="303"/>
            <ac:graphicFrameMk id="10" creationId="{3F0C1697-57AD-4128-9B3F-B28A1C94B2A5}"/>
          </ac:graphicFrameMkLst>
        </pc:graphicFrameChg>
      </pc:sldChg>
      <pc:sldChg chg="addSp delSp modSp mod modNotesTx">
        <pc:chgData name="Sharma, Manideep" userId="836ed342-0a69-41d7-ba32-af34dab5a449" providerId="ADAL" clId="{FB577410-B616-EB49-9249-F3E45245509B}" dt="2022-02-21T04:43:56.568" v="1990" actId="208"/>
        <pc:sldMkLst>
          <pc:docMk/>
          <pc:sldMk cId="530597642" sldId="310"/>
        </pc:sldMkLst>
        <pc:spChg chg="del">
          <ac:chgData name="Sharma, Manideep" userId="836ed342-0a69-41d7-ba32-af34dab5a449" providerId="ADAL" clId="{FB577410-B616-EB49-9249-F3E45245509B}" dt="2022-02-20T23:31:23.015" v="464" actId="478"/>
          <ac:spMkLst>
            <pc:docMk/>
            <pc:sldMk cId="530597642" sldId="310"/>
            <ac:spMk id="3" creationId="{172DD84E-45C6-47FB-8B1F-A04F7C6CF65A}"/>
          </ac:spMkLst>
        </pc:spChg>
        <pc:spChg chg="add del mod">
          <ac:chgData name="Sharma, Manideep" userId="836ed342-0a69-41d7-ba32-af34dab5a449" providerId="ADAL" clId="{FB577410-B616-EB49-9249-F3E45245509B}" dt="2022-02-21T01:03:47.251" v="1112" actId="20577"/>
          <ac:spMkLst>
            <pc:docMk/>
            <pc:sldMk cId="530597642" sldId="310"/>
            <ac:spMk id="3" creationId="{761FC079-807D-3248-8234-83C299900B3B}"/>
          </ac:spMkLst>
        </pc:spChg>
        <pc:spChg chg="add del mod">
          <ac:chgData name="Sharma, Manideep" userId="836ed342-0a69-41d7-ba32-af34dab5a449" providerId="ADAL" clId="{FB577410-B616-EB49-9249-F3E45245509B}" dt="2022-02-21T01:02:40.701" v="1061" actId="478"/>
          <ac:spMkLst>
            <pc:docMk/>
            <pc:sldMk cId="530597642" sldId="310"/>
            <ac:spMk id="4" creationId="{945F532F-2FE4-D84C-9337-0050A833E74D}"/>
          </ac:spMkLst>
        </pc:spChg>
        <pc:spChg chg="mod">
          <ac:chgData name="Sharma, Manideep" userId="836ed342-0a69-41d7-ba32-af34dab5a449" providerId="ADAL" clId="{FB577410-B616-EB49-9249-F3E45245509B}" dt="2022-02-21T00:36:08.435" v="480" actId="1076"/>
          <ac:spMkLst>
            <pc:docMk/>
            <pc:sldMk cId="530597642" sldId="310"/>
            <ac:spMk id="8" creationId="{A3078ED5-11F8-C648-A803-99FFB4BB4EC7}"/>
          </ac:spMkLst>
        </pc:spChg>
        <pc:spChg chg="mod">
          <ac:chgData name="Sharma, Manideep" userId="836ed342-0a69-41d7-ba32-af34dab5a449" providerId="ADAL" clId="{FB577410-B616-EB49-9249-F3E45245509B}" dt="2022-02-21T00:36:08.435" v="480" actId="1076"/>
          <ac:spMkLst>
            <pc:docMk/>
            <pc:sldMk cId="530597642" sldId="310"/>
            <ac:spMk id="9" creationId="{C4BFFB93-FB75-E141-A697-CD5F32C2C5EE}"/>
          </ac:spMkLst>
        </pc:spChg>
        <pc:spChg chg="mod">
          <ac:chgData name="Sharma, Manideep" userId="836ed342-0a69-41d7-ba32-af34dab5a449" providerId="ADAL" clId="{FB577410-B616-EB49-9249-F3E45245509B}" dt="2022-02-21T00:36:08.435" v="480" actId="1076"/>
          <ac:spMkLst>
            <pc:docMk/>
            <pc:sldMk cId="530597642" sldId="310"/>
            <ac:spMk id="10" creationId="{F8D251CD-105B-2F42-95A0-7E424A20C0DD}"/>
          </ac:spMkLst>
        </pc:spChg>
        <pc:spChg chg="add del mod">
          <ac:chgData name="Sharma, Manideep" userId="836ed342-0a69-41d7-ba32-af34dab5a449" providerId="ADAL" clId="{FB577410-B616-EB49-9249-F3E45245509B}" dt="2022-02-21T01:02:38.528" v="1059" actId="478"/>
          <ac:spMkLst>
            <pc:docMk/>
            <pc:sldMk cId="530597642" sldId="310"/>
            <ac:spMk id="14" creationId="{A143E738-1DCA-0549-A9CD-4A3713B02E2B}"/>
          </ac:spMkLst>
        </pc:spChg>
        <pc:spChg chg="mod">
          <ac:chgData name="Sharma, Manideep" userId="836ed342-0a69-41d7-ba32-af34dab5a449" providerId="ADAL" clId="{FB577410-B616-EB49-9249-F3E45245509B}" dt="2022-02-21T00:36:08.435" v="480" actId="1076"/>
          <ac:spMkLst>
            <pc:docMk/>
            <pc:sldMk cId="530597642" sldId="310"/>
            <ac:spMk id="15" creationId="{33E3F39C-8183-5A42-801F-5BC3FEAB13A4}"/>
          </ac:spMkLst>
        </pc:spChg>
        <pc:spChg chg="del">
          <ac:chgData name="Sharma, Manideep" userId="836ed342-0a69-41d7-ba32-af34dab5a449" providerId="ADAL" clId="{FB577410-B616-EB49-9249-F3E45245509B}" dt="2022-02-21T00:35:58.963" v="479" actId="478"/>
          <ac:spMkLst>
            <pc:docMk/>
            <pc:sldMk cId="530597642" sldId="310"/>
            <ac:spMk id="16" creationId="{8D9FCF89-6A4A-F04F-B7D1-501F9605162E}"/>
          </ac:spMkLst>
        </pc:spChg>
        <pc:spChg chg="del">
          <ac:chgData name="Sharma, Manideep" userId="836ed342-0a69-41d7-ba32-af34dab5a449" providerId="ADAL" clId="{FB577410-B616-EB49-9249-F3E45245509B}" dt="2022-02-21T00:35:58.963" v="479" actId="478"/>
          <ac:spMkLst>
            <pc:docMk/>
            <pc:sldMk cId="530597642" sldId="310"/>
            <ac:spMk id="18" creationId="{4CA38BC8-9030-8840-9E46-5225949AD923}"/>
          </ac:spMkLst>
        </pc:spChg>
        <pc:spChg chg="del">
          <ac:chgData name="Sharma, Manideep" userId="836ed342-0a69-41d7-ba32-af34dab5a449" providerId="ADAL" clId="{FB577410-B616-EB49-9249-F3E45245509B}" dt="2022-02-21T00:35:58.963" v="479" actId="478"/>
          <ac:spMkLst>
            <pc:docMk/>
            <pc:sldMk cId="530597642" sldId="310"/>
            <ac:spMk id="19" creationId="{73D87208-D2CC-8D49-858D-FC6C21594BC0}"/>
          </ac:spMkLst>
        </pc:spChg>
        <pc:spChg chg="del">
          <ac:chgData name="Sharma, Manideep" userId="836ed342-0a69-41d7-ba32-af34dab5a449" providerId="ADAL" clId="{FB577410-B616-EB49-9249-F3E45245509B}" dt="2022-02-21T00:35:58.963" v="479" actId="478"/>
          <ac:spMkLst>
            <pc:docMk/>
            <pc:sldMk cId="530597642" sldId="310"/>
            <ac:spMk id="20" creationId="{428F7114-68E5-F344-A9D0-C797F32E2734}"/>
          </ac:spMkLst>
        </pc:spChg>
        <pc:spChg chg="mod">
          <ac:chgData name="Sharma, Manideep" userId="836ed342-0a69-41d7-ba32-af34dab5a449" providerId="ADAL" clId="{FB577410-B616-EB49-9249-F3E45245509B}" dt="2022-02-21T00:38:40.096" v="568" actId="1038"/>
          <ac:spMkLst>
            <pc:docMk/>
            <pc:sldMk cId="530597642" sldId="310"/>
            <ac:spMk id="1212" creationId="{00000000-0000-0000-0000-000000000000}"/>
          </ac:spMkLst>
        </pc:spChg>
        <pc:picChg chg="del mod">
          <ac:chgData name="Sharma, Manideep" userId="836ed342-0a69-41d7-ba32-af34dab5a449" providerId="ADAL" clId="{FB577410-B616-EB49-9249-F3E45245509B}" dt="2022-02-21T04:43:46.623" v="1985" actId="478"/>
          <ac:picMkLst>
            <pc:docMk/>
            <pc:sldMk cId="530597642" sldId="310"/>
            <ac:picMk id="2" creationId="{0631970D-C19A-7B4A-9286-1D1C274B795B}"/>
          </ac:picMkLst>
        </pc:picChg>
        <pc:picChg chg="del">
          <ac:chgData name="Sharma, Manideep" userId="836ed342-0a69-41d7-ba32-af34dab5a449" providerId="ADAL" clId="{FB577410-B616-EB49-9249-F3E45245509B}" dt="2022-02-21T00:35:58.963" v="479" actId="478"/>
          <ac:picMkLst>
            <pc:docMk/>
            <pc:sldMk cId="530597642" sldId="310"/>
            <ac:picMk id="5" creationId="{70405412-1126-41E2-A02E-86490E39FB2D}"/>
          </ac:picMkLst>
        </pc:picChg>
        <pc:picChg chg="add mod">
          <ac:chgData name="Sharma, Manideep" userId="836ed342-0a69-41d7-ba32-af34dab5a449" providerId="ADAL" clId="{FB577410-B616-EB49-9249-F3E45245509B}" dt="2022-02-21T04:43:56.568" v="1990" actId="208"/>
          <ac:picMkLst>
            <pc:docMk/>
            <pc:sldMk cId="530597642" sldId="310"/>
            <ac:picMk id="6" creationId="{5B347DDA-68BE-F046-B564-70104643CC19}"/>
          </ac:picMkLst>
        </pc:picChg>
      </pc:sldChg>
      <pc:sldChg chg="del">
        <pc:chgData name="Sharma, Manideep" userId="836ed342-0a69-41d7-ba32-af34dab5a449" providerId="ADAL" clId="{FB577410-B616-EB49-9249-F3E45245509B}" dt="2022-02-21T02:04:29.513" v="1425" actId="2696"/>
        <pc:sldMkLst>
          <pc:docMk/>
          <pc:sldMk cId="3911493876" sldId="311"/>
        </pc:sldMkLst>
      </pc:sldChg>
      <pc:sldChg chg="modSp mod">
        <pc:chgData name="Sharma, Manideep" userId="836ed342-0a69-41d7-ba32-af34dab5a449" providerId="ADAL" clId="{FB577410-B616-EB49-9249-F3E45245509B}" dt="2022-02-21T03:13:16.093" v="1811" actId="20577"/>
        <pc:sldMkLst>
          <pc:docMk/>
          <pc:sldMk cId="1875575555" sldId="313"/>
        </pc:sldMkLst>
        <pc:spChg chg="mod">
          <ac:chgData name="Sharma, Manideep" userId="836ed342-0a69-41d7-ba32-af34dab5a449" providerId="ADAL" clId="{FB577410-B616-EB49-9249-F3E45245509B}" dt="2022-02-20T21:32:29.387" v="297" actId="20577"/>
          <ac:spMkLst>
            <pc:docMk/>
            <pc:sldMk cId="1875575555" sldId="313"/>
            <ac:spMk id="24" creationId="{0B0C437C-4D25-4B0A-92E4-FAB914C32480}"/>
          </ac:spMkLst>
        </pc:spChg>
        <pc:spChg chg="mod">
          <ac:chgData name="Sharma, Manideep" userId="836ed342-0a69-41d7-ba32-af34dab5a449" providerId="ADAL" clId="{FB577410-B616-EB49-9249-F3E45245509B}" dt="2022-02-21T03:13:11.350" v="1803" actId="20577"/>
          <ac:spMkLst>
            <pc:docMk/>
            <pc:sldMk cId="1875575555" sldId="313"/>
            <ac:spMk id="113" creationId="{572B1571-3172-4924-9675-4C9035618042}"/>
          </ac:spMkLst>
        </pc:spChg>
        <pc:spChg chg="mod">
          <ac:chgData name="Sharma, Manideep" userId="836ed342-0a69-41d7-ba32-af34dab5a449" providerId="ADAL" clId="{FB577410-B616-EB49-9249-F3E45245509B}" dt="2022-02-21T03:13:14.238" v="1808" actId="20577"/>
          <ac:spMkLst>
            <pc:docMk/>
            <pc:sldMk cId="1875575555" sldId="313"/>
            <ac:spMk id="114" creationId="{460141D9-45D6-4D5D-80C1-8590C1A58B2F}"/>
          </ac:spMkLst>
        </pc:spChg>
        <pc:spChg chg="mod">
          <ac:chgData name="Sharma, Manideep" userId="836ed342-0a69-41d7-ba32-af34dab5a449" providerId="ADAL" clId="{FB577410-B616-EB49-9249-F3E45245509B}" dt="2022-02-21T03:13:16.093" v="1811" actId="20577"/>
          <ac:spMkLst>
            <pc:docMk/>
            <pc:sldMk cId="1875575555" sldId="313"/>
            <ac:spMk id="115" creationId="{D9203879-6FC8-453F-A19B-5D6A760CA0D0}"/>
          </ac:spMkLst>
        </pc:spChg>
      </pc:sldChg>
      <pc:sldChg chg="delSp modSp mod">
        <pc:chgData name="Sharma, Manideep" userId="836ed342-0a69-41d7-ba32-af34dab5a449" providerId="ADAL" clId="{FB577410-B616-EB49-9249-F3E45245509B}" dt="2022-02-21T02:51:17.092" v="1643" actId="14100"/>
        <pc:sldMkLst>
          <pc:docMk/>
          <pc:sldMk cId="1611102495" sldId="316"/>
        </pc:sldMkLst>
        <pc:spChg chg="del">
          <ac:chgData name="Sharma, Manideep" userId="836ed342-0a69-41d7-ba32-af34dab5a449" providerId="ADAL" clId="{FB577410-B616-EB49-9249-F3E45245509B}" dt="2022-02-21T02:49:27.949" v="1629" actId="478"/>
          <ac:spMkLst>
            <pc:docMk/>
            <pc:sldMk cId="1611102495" sldId="316"/>
            <ac:spMk id="3" creationId="{8A38EE31-F87F-437F-B4A7-A45CE3E65974}"/>
          </ac:spMkLst>
        </pc:spChg>
        <pc:spChg chg="del">
          <ac:chgData name="Sharma, Manideep" userId="836ed342-0a69-41d7-ba32-af34dab5a449" providerId="ADAL" clId="{FB577410-B616-EB49-9249-F3E45245509B}" dt="2022-02-21T02:49:16.135" v="1627" actId="478"/>
          <ac:spMkLst>
            <pc:docMk/>
            <pc:sldMk cId="1611102495" sldId="316"/>
            <ac:spMk id="91" creationId="{7CF666B0-3353-4379-8983-C91AD75A7C55}"/>
          </ac:spMkLst>
        </pc:spChg>
        <pc:spChg chg="mod">
          <ac:chgData name="Sharma, Manideep" userId="836ed342-0a69-41d7-ba32-af34dab5a449" providerId="ADAL" clId="{FB577410-B616-EB49-9249-F3E45245509B}" dt="2022-02-21T02:50:14.943" v="1633" actId="1076"/>
          <ac:spMkLst>
            <pc:docMk/>
            <pc:sldMk cId="1611102495" sldId="316"/>
            <ac:spMk id="92" creationId="{5CF21EDA-8AC1-464B-8676-7D378CFFD600}"/>
          </ac:spMkLst>
        </pc:spChg>
        <pc:spChg chg="mod">
          <ac:chgData name="Sharma, Manideep" userId="836ed342-0a69-41d7-ba32-af34dab5a449" providerId="ADAL" clId="{FB577410-B616-EB49-9249-F3E45245509B}" dt="2022-02-21T02:50:15.172" v="1634" actId="1076"/>
          <ac:spMkLst>
            <pc:docMk/>
            <pc:sldMk cId="1611102495" sldId="316"/>
            <ac:spMk id="93" creationId="{4A0241D3-F02D-4356-92B3-0D913ACF5A98}"/>
          </ac:spMkLst>
        </pc:spChg>
        <pc:spChg chg="del">
          <ac:chgData name="Sharma, Manideep" userId="836ed342-0a69-41d7-ba32-af34dab5a449" providerId="ADAL" clId="{FB577410-B616-EB49-9249-F3E45245509B}" dt="2022-02-21T02:49:21.970" v="1628" actId="478"/>
          <ac:spMkLst>
            <pc:docMk/>
            <pc:sldMk cId="1611102495" sldId="316"/>
            <ac:spMk id="94" creationId="{585504D8-86D2-49BC-B1AF-B29994FBE0EF}"/>
          </ac:spMkLst>
        </pc:spChg>
        <pc:spChg chg="del">
          <ac:chgData name="Sharma, Manideep" userId="836ed342-0a69-41d7-ba32-af34dab5a449" providerId="ADAL" clId="{FB577410-B616-EB49-9249-F3E45245509B}" dt="2022-02-21T02:49:21.970" v="1628" actId="478"/>
          <ac:spMkLst>
            <pc:docMk/>
            <pc:sldMk cId="1611102495" sldId="316"/>
            <ac:spMk id="95" creationId="{3CE9750B-4353-4F9D-848B-CC95267E5F27}"/>
          </ac:spMkLst>
        </pc:spChg>
        <pc:spChg chg="mod">
          <ac:chgData name="Sharma, Manideep" userId="836ed342-0a69-41d7-ba32-af34dab5a449" providerId="ADAL" clId="{FB577410-B616-EB49-9249-F3E45245509B}" dt="2022-02-21T02:50:43.441" v="1638" actId="404"/>
          <ac:spMkLst>
            <pc:docMk/>
            <pc:sldMk cId="1611102495" sldId="316"/>
            <ac:spMk id="99" creationId="{828EEC63-98CC-4D6F-AA67-5DB2BB149CA4}"/>
          </ac:spMkLst>
        </pc:spChg>
        <pc:spChg chg="mod">
          <ac:chgData name="Sharma, Manideep" userId="836ed342-0a69-41d7-ba32-af34dab5a449" providerId="ADAL" clId="{FB577410-B616-EB49-9249-F3E45245509B}" dt="2022-02-21T02:50:52.324" v="1640" actId="1076"/>
          <ac:spMkLst>
            <pc:docMk/>
            <pc:sldMk cId="1611102495" sldId="316"/>
            <ac:spMk id="100" creationId="{DA9AA83B-5029-4516-A6AD-B674C162C2CA}"/>
          </ac:spMkLst>
        </pc:spChg>
        <pc:spChg chg="del">
          <ac:chgData name="Sharma, Manideep" userId="836ed342-0a69-41d7-ba32-af34dab5a449" providerId="ADAL" clId="{FB577410-B616-EB49-9249-F3E45245509B}" dt="2022-02-21T02:49:21.970" v="1628" actId="478"/>
          <ac:spMkLst>
            <pc:docMk/>
            <pc:sldMk cId="1611102495" sldId="316"/>
            <ac:spMk id="101" creationId="{C5B23ED6-7131-4ADF-922F-78B0B8217757}"/>
          </ac:spMkLst>
        </pc:spChg>
        <pc:spChg chg="del">
          <ac:chgData name="Sharma, Manideep" userId="836ed342-0a69-41d7-ba32-af34dab5a449" providerId="ADAL" clId="{FB577410-B616-EB49-9249-F3E45245509B}" dt="2022-02-21T02:49:16.135" v="1627" actId="478"/>
          <ac:spMkLst>
            <pc:docMk/>
            <pc:sldMk cId="1611102495" sldId="316"/>
            <ac:spMk id="102" creationId="{5BC5DED2-406B-457B-AE02-BCCDB7E44184}"/>
          </ac:spMkLst>
        </pc:spChg>
        <pc:spChg chg="del">
          <ac:chgData name="Sharma, Manideep" userId="836ed342-0a69-41d7-ba32-af34dab5a449" providerId="ADAL" clId="{FB577410-B616-EB49-9249-F3E45245509B}" dt="2022-02-21T02:49:16.135" v="1627" actId="478"/>
          <ac:spMkLst>
            <pc:docMk/>
            <pc:sldMk cId="1611102495" sldId="316"/>
            <ac:spMk id="103" creationId="{E1CE7439-E397-4B3C-8CD3-DA5A2D7DB49A}"/>
          </ac:spMkLst>
        </pc:spChg>
        <pc:spChg chg="mod">
          <ac:chgData name="Sharma, Manideep" userId="836ed342-0a69-41d7-ba32-af34dab5a449" providerId="ADAL" clId="{FB577410-B616-EB49-9249-F3E45245509B}" dt="2022-02-21T02:50:15.612" v="1635" actId="1076"/>
          <ac:spMkLst>
            <pc:docMk/>
            <pc:sldMk cId="1611102495" sldId="316"/>
            <ac:spMk id="105" creationId="{B42C80EF-EA5D-465C-9669-693A7CF4AED5}"/>
          </ac:spMkLst>
        </pc:spChg>
        <pc:spChg chg="mod">
          <ac:chgData name="Sharma, Manideep" userId="836ed342-0a69-41d7-ba32-af34dab5a449" providerId="ADAL" clId="{FB577410-B616-EB49-9249-F3E45245509B}" dt="2022-02-21T02:50:15.612" v="1635" actId="1076"/>
          <ac:spMkLst>
            <pc:docMk/>
            <pc:sldMk cId="1611102495" sldId="316"/>
            <ac:spMk id="106" creationId="{AF2A55F6-21F1-4602-9DD7-D90CEE194B26}"/>
          </ac:spMkLst>
        </pc:spChg>
        <pc:grpChg chg="mod">
          <ac:chgData name="Sharma, Manideep" userId="836ed342-0a69-41d7-ba32-af34dab5a449" providerId="ADAL" clId="{FB577410-B616-EB49-9249-F3E45245509B}" dt="2022-02-21T02:50:15.612" v="1635" actId="1076"/>
          <ac:grpSpMkLst>
            <pc:docMk/>
            <pc:sldMk cId="1611102495" sldId="316"/>
            <ac:grpSpMk id="82" creationId="{F85F4EDA-5EF1-4268-B17D-EC98E6C57D2C}"/>
          </ac:grpSpMkLst>
        </pc:grpChg>
        <pc:grpChg chg="mod">
          <ac:chgData name="Sharma, Manideep" userId="836ed342-0a69-41d7-ba32-af34dab5a449" providerId="ADAL" clId="{FB577410-B616-EB49-9249-F3E45245509B}" dt="2022-02-21T02:50:15.612" v="1635" actId="1076"/>
          <ac:grpSpMkLst>
            <pc:docMk/>
            <pc:sldMk cId="1611102495" sldId="316"/>
            <ac:grpSpMk id="85" creationId="{1772EB80-4680-456C-8B51-772A57305DD6}"/>
          </ac:grpSpMkLst>
        </pc:grpChg>
        <pc:grpChg chg="del">
          <ac:chgData name="Sharma, Manideep" userId="836ed342-0a69-41d7-ba32-af34dab5a449" providerId="ADAL" clId="{FB577410-B616-EB49-9249-F3E45245509B}" dt="2022-02-21T02:49:16.135" v="1627" actId="478"/>
          <ac:grpSpMkLst>
            <pc:docMk/>
            <pc:sldMk cId="1611102495" sldId="316"/>
            <ac:grpSpMk id="88" creationId="{B3569D3E-5159-4ED4-9688-1124BD74E74D}"/>
          </ac:grpSpMkLst>
        </pc:grpChg>
        <pc:cxnChg chg="mod">
          <ac:chgData name="Sharma, Manideep" userId="836ed342-0a69-41d7-ba32-af34dab5a449" providerId="ADAL" clId="{FB577410-B616-EB49-9249-F3E45245509B}" dt="2022-02-21T02:50:15.612" v="1635" actId="1076"/>
          <ac:cxnSpMkLst>
            <pc:docMk/>
            <pc:sldMk cId="1611102495" sldId="316"/>
            <ac:cxnSpMk id="96" creationId="{0F75550D-AD01-4A00-B0EF-0554186BB6A0}"/>
          </ac:cxnSpMkLst>
        </pc:cxnChg>
        <pc:cxnChg chg="mod">
          <ac:chgData name="Sharma, Manideep" userId="836ed342-0a69-41d7-ba32-af34dab5a449" providerId="ADAL" clId="{FB577410-B616-EB49-9249-F3E45245509B}" dt="2022-02-21T02:51:17.092" v="1643" actId="14100"/>
          <ac:cxnSpMkLst>
            <pc:docMk/>
            <pc:sldMk cId="1611102495" sldId="316"/>
            <ac:cxnSpMk id="97" creationId="{99974309-3CED-405F-BCB5-33D296522C9C}"/>
          </ac:cxnSpMkLst>
        </pc:cxnChg>
        <pc:cxnChg chg="del">
          <ac:chgData name="Sharma, Manideep" userId="836ed342-0a69-41d7-ba32-af34dab5a449" providerId="ADAL" clId="{FB577410-B616-EB49-9249-F3E45245509B}" dt="2022-02-21T02:49:16.135" v="1627" actId="478"/>
          <ac:cxnSpMkLst>
            <pc:docMk/>
            <pc:sldMk cId="1611102495" sldId="316"/>
            <ac:cxnSpMk id="98" creationId="{1D22BFAC-09EE-4558-A0CB-9A0DB1A77ADC}"/>
          </ac:cxnSpMkLst>
        </pc:cxnChg>
      </pc:sldChg>
      <pc:sldChg chg="modSp mod">
        <pc:chgData name="Sharma, Manideep" userId="836ed342-0a69-41d7-ba32-af34dab5a449" providerId="ADAL" clId="{FB577410-B616-EB49-9249-F3E45245509B}" dt="2022-02-21T02:05:35.226" v="1429" actId="113"/>
        <pc:sldMkLst>
          <pc:docMk/>
          <pc:sldMk cId="813679874" sldId="317"/>
        </pc:sldMkLst>
        <pc:spChg chg="mod">
          <ac:chgData name="Sharma, Manideep" userId="836ed342-0a69-41d7-ba32-af34dab5a449" providerId="ADAL" clId="{FB577410-B616-EB49-9249-F3E45245509B}" dt="2022-02-20T22:50:30.153" v="387" actId="14100"/>
          <ac:spMkLst>
            <pc:docMk/>
            <pc:sldMk cId="813679874" sldId="317"/>
            <ac:spMk id="4" creationId="{4BD4E821-DABD-ED4B-883A-BF2F0C5427BC}"/>
          </ac:spMkLst>
        </pc:spChg>
        <pc:spChg chg="mod">
          <ac:chgData name="Sharma, Manideep" userId="836ed342-0a69-41d7-ba32-af34dab5a449" providerId="ADAL" clId="{FB577410-B616-EB49-9249-F3E45245509B}" dt="2022-02-21T02:05:23.749" v="1426" actId="113"/>
          <ac:spMkLst>
            <pc:docMk/>
            <pc:sldMk cId="813679874" sldId="317"/>
            <ac:spMk id="45" creationId="{AF0A3006-6B74-449D-BE59-B8DF1F3B6B96}"/>
          </ac:spMkLst>
        </pc:spChg>
        <pc:spChg chg="mod">
          <ac:chgData name="Sharma, Manideep" userId="836ed342-0a69-41d7-ba32-af34dab5a449" providerId="ADAL" clId="{FB577410-B616-EB49-9249-F3E45245509B}" dt="2022-02-21T02:05:28.101" v="1427" actId="113"/>
          <ac:spMkLst>
            <pc:docMk/>
            <pc:sldMk cId="813679874" sldId="317"/>
            <ac:spMk id="46" creationId="{C1957F7F-6385-4FD7-B8D1-1A236ADA52F0}"/>
          </ac:spMkLst>
        </pc:spChg>
        <pc:spChg chg="mod">
          <ac:chgData name="Sharma, Manideep" userId="836ed342-0a69-41d7-ba32-af34dab5a449" providerId="ADAL" clId="{FB577410-B616-EB49-9249-F3E45245509B}" dt="2022-02-21T02:05:35.226" v="1429" actId="113"/>
          <ac:spMkLst>
            <pc:docMk/>
            <pc:sldMk cId="813679874" sldId="317"/>
            <ac:spMk id="47" creationId="{44E22280-3F1D-4E9D-9034-5E710C8C36A1}"/>
          </ac:spMkLst>
        </pc:spChg>
        <pc:spChg chg="mod">
          <ac:chgData name="Sharma, Manideep" userId="836ed342-0a69-41d7-ba32-af34dab5a449" providerId="ADAL" clId="{FB577410-B616-EB49-9249-F3E45245509B}" dt="2022-02-21T02:05:30.595" v="1428" actId="113"/>
          <ac:spMkLst>
            <pc:docMk/>
            <pc:sldMk cId="813679874" sldId="317"/>
            <ac:spMk id="48" creationId="{4D9EF6CE-5601-459A-B2E8-60951142F34C}"/>
          </ac:spMkLst>
        </pc:spChg>
      </pc:sldChg>
      <pc:sldChg chg="del">
        <pc:chgData name="Sharma, Manideep" userId="836ed342-0a69-41d7-ba32-af34dab5a449" providerId="ADAL" clId="{FB577410-B616-EB49-9249-F3E45245509B}" dt="2022-02-21T02:04:23.688" v="1424" actId="2696"/>
        <pc:sldMkLst>
          <pc:docMk/>
          <pc:sldMk cId="349623218" sldId="320"/>
        </pc:sldMkLst>
      </pc:sldChg>
      <pc:sldChg chg="addSp delSp modSp mod">
        <pc:chgData name="Sharma, Manideep" userId="836ed342-0a69-41d7-ba32-af34dab5a449" providerId="ADAL" clId="{FB577410-B616-EB49-9249-F3E45245509B}" dt="2022-02-21T04:49:13.649" v="2281" actId="20577"/>
        <pc:sldMkLst>
          <pc:docMk/>
          <pc:sldMk cId="965638692" sldId="322"/>
        </pc:sldMkLst>
        <pc:spChg chg="del">
          <ac:chgData name="Sharma, Manideep" userId="836ed342-0a69-41d7-ba32-af34dab5a449" providerId="ADAL" clId="{FB577410-B616-EB49-9249-F3E45245509B}" dt="2022-02-21T01:06:39.070" v="1217" actId="478"/>
          <ac:spMkLst>
            <pc:docMk/>
            <pc:sldMk cId="965638692" sldId="322"/>
            <ac:spMk id="3" creationId="{172DD84E-45C6-47FB-8B1F-A04F7C6CF65A}"/>
          </ac:spMkLst>
        </pc:spChg>
        <pc:spChg chg="del mod">
          <ac:chgData name="Sharma, Manideep" userId="836ed342-0a69-41d7-ba32-af34dab5a449" providerId="ADAL" clId="{FB577410-B616-EB49-9249-F3E45245509B}" dt="2022-02-21T01:06:20.459" v="1214" actId="478"/>
          <ac:spMkLst>
            <pc:docMk/>
            <pc:sldMk cId="965638692" sldId="322"/>
            <ac:spMk id="7" creationId="{5D134D18-D2D2-4DBA-A163-9CADFC2A5525}"/>
          </ac:spMkLst>
        </pc:spChg>
        <pc:spChg chg="add del mod">
          <ac:chgData name="Sharma, Manideep" userId="836ed342-0a69-41d7-ba32-af34dab5a449" providerId="ADAL" clId="{FB577410-B616-EB49-9249-F3E45245509B}" dt="2022-02-21T01:04:45.068" v="1163" actId="478"/>
          <ac:spMkLst>
            <pc:docMk/>
            <pc:sldMk cId="965638692" sldId="322"/>
            <ac:spMk id="8" creationId="{875432FC-09FF-254D-BE1C-1E968D7C23E5}"/>
          </ac:spMkLst>
        </pc:spChg>
        <pc:spChg chg="add mod">
          <ac:chgData name="Sharma, Manideep" userId="836ed342-0a69-41d7-ba32-af34dab5a449" providerId="ADAL" clId="{FB577410-B616-EB49-9249-F3E45245509B}" dt="2022-02-21T01:05:57.165" v="1209" actId="14100"/>
          <ac:spMkLst>
            <pc:docMk/>
            <pc:sldMk cId="965638692" sldId="322"/>
            <ac:spMk id="9" creationId="{126D7330-BAA1-0D45-911C-EDA92E155761}"/>
          </ac:spMkLst>
        </pc:spChg>
        <pc:spChg chg="add mod">
          <ac:chgData name="Sharma, Manideep" userId="836ed342-0a69-41d7-ba32-af34dab5a449" providerId="ADAL" clId="{FB577410-B616-EB49-9249-F3E45245509B}" dt="2022-02-21T01:06:02.352" v="1210" actId="1076"/>
          <ac:spMkLst>
            <pc:docMk/>
            <pc:sldMk cId="965638692" sldId="322"/>
            <ac:spMk id="10" creationId="{A3D9E9C6-E15C-EA45-8AFC-0EBEBBB954DE}"/>
          </ac:spMkLst>
        </pc:spChg>
        <pc:spChg chg="add del mod">
          <ac:chgData name="Sharma, Manideep" userId="836ed342-0a69-41d7-ba32-af34dab5a449" providerId="ADAL" clId="{FB577410-B616-EB49-9249-F3E45245509B}" dt="2022-02-21T01:04:36.902" v="1160" actId="478"/>
          <ac:spMkLst>
            <pc:docMk/>
            <pc:sldMk cId="965638692" sldId="322"/>
            <ac:spMk id="11" creationId="{34C24A95-DC20-B841-8D95-11773972AB93}"/>
          </ac:spMkLst>
        </pc:spChg>
        <pc:spChg chg="add mod">
          <ac:chgData name="Sharma, Manideep" userId="836ed342-0a69-41d7-ba32-af34dab5a449" providerId="ADAL" clId="{FB577410-B616-EB49-9249-F3E45245509B}" dt="2022-02-21T01:06:02.352" v="1210" actId="1076"/>
          <ac:spMkLst>
            <pc:docMk/>
            <pc:sldMk cId="965638692" sldId="322"/>
            <ac:spMk id="12" creationId="{445DE2C8-A1C0-5B4C-97DE-9722D39A3B61}"/>
          </ac:spMkLst>
        </pc:spChg>
        <pc:spChg chg="add mod">
          <ac:chgData name="Sharma, Manideep" userId="836ed342-0a69-41d7-ba32-af34dab5a449" providerId="ADAL" clId="{FB577410-B616-EB49-9249-F3E45245509B}" dt="2022-02-21T04:49:13.649" v="2281" actId="20577"/>
          <ac:spMkLst>
            <pc:docMk/>
            <pc:sldMk cId="965638692" sldId="322"/>
            <ac:spMk id="13" creationId="{0122B91D-1AA5-6148-93D7-D5CE8C05A0D9}"/>
          </ac:spMkLst>
        </pc:spChg>
        <pc:spChg chg="mod">
          <ac:chgData name="Sharma, Manideep" userId="836ed342-0a69-41d7-ba32-af34dab5a449" providerId="ADAL" clId="{FB577410-B616-EB49-9249-F3E45245509B}" dt="2022-02-21T01:07:04.486" v="1259" actId="14100"/>
          <ac:spMkLst>
            <pc:docMk/>
            <pc:sldMk cId="965638692" sldId="322"/>
            <ac:spMk id="1212" creationId="{00000000-0000-0000-0000-000000000000}"/>
          </ac:spMkLst>
        </pc:spChg>
        <pc:picChg chg="add mod">
          <ac:chgData name="Sharma, Manideep" userId="836ed342-0a69-41d7-ba32-af34dab5a449" providerId="ADAL" clId="{FB577410-B616-EB49-9249-F3E45245509B}" dt="2022-02-21T04:44:48.199" v="2003" actId="208"/>
          <ac:picMkLst>
            <pc:docMk/>
            <pc:sldMk cId="965638692" sldId="322"/>
            <ac:picMk id="2" creationId="{753EA7F8-512F-504C-B8F0-09CBF0E5A7F5}"/>
          </ac:picMkLst>
        </pc:picChg>
        <pc:picChg chg="del mod">
          <ac:chgData name="Sharma, Manideep" userId="836ed342-0a69-41d7-ba32-af34dab5a449" providerId="ADAL" clId="{FB577410-B616-EB49-9249-F3E45245509B}" dt="2022-02-21T04:44:34.947" v="1997" actId="478"/>
          <ac:picMkLst>
            <pc:docMk/>
            <pc:sldMk cId="965638692" sldId="322"/>
            <ac:picMk id="6" creationId="{DD1C3344-A2F9-41F8-999D-78B1FE2E1B01}"/>
          </ac:picMkLst>
        </pc:picChg>
      </pc:sldChg>
      <pc:sldChg chg="addSp delSp modSp mod modNotesTx">
        <pc:chgData name="Sharma, Manideep" userId="836ed342-0a69-41d7-ba32-af34dab5a449" providerId="ADAL" clId="{FB577410-B616-EB49-9249-F3E45245509B}" dt="2022-02-21T07:23:06.431" v="2979" actId="208"/>
        <pc:sldMkLst>
          <pc:docMk/>
          <pc:sldMk cId="2063487989" sldId="323"/>
        </pc:sldMkLst>
        <pc:spChg chg="mod">
          <ac:chgData name="Sharma, Manideep" userId="836ed342-0a69-41d7-ba32-af34dab5a449" providerId="ADAL" clId="{FB577410-B616-EB49-9249-F3E45245509B}" dt="2022-02-21T07:20:10.996" v="2954" actId="1037"/>
          <ac:spMkLst>
            <pc:docMk/>
            <pc:sldMk cId="2063487989" sldId="323"/>
            <ac:spMk id="2" creationId="{EFE9D860-CFE3-9344-8FD4-5204CEA7E1AB}"/>
          </ac:spMkLst>
        </pc:spChg>
        <pc:spChg chg="mod">
          <ac:chgData name="Sharma, Manideep" userId="836ed342-0a69-41d7-ba32-af34dab5a449" providerId="ADAL" clId="{FB577410-B616-EB49-9249-F3E45245509B}" dt="2022-02-21T00:41:38.367" v="579" actId="1076"/>
          <ac:spMkLst>
            <pc:docMk/>
            <pc:sldMk cId="2063487989" sldId="323"/>
            <ac:spMk id="4" creationId="{FDED5319-10AA-40B9-854A-8CB3CBCD5BBF}"/>
          </ac:spMkLst>
        </pc:spChg>
        <pc:spChg chg="add mod">
          <ac:chgData name="Sharma, Manideep" userId="836ed342-0a69-41d7-ba32-af34dab5a449" providerId="ADAL" clId="{FB577410-B616-EB49-9249-F3E45245509B}" dt="2022-02-21T00:50:38.100" v="744" actId="1076"/>
          <ac:spMkLst>
            <pc:docMk/>
            <pc:sldMk cId="2063487989" sldId="323"/>
            <ac:spMk id="8" creationId="{353EA35F-A1D4-0944-8B4F-AB6C5B9B082F}"/>
          </ac:spMkLst>
        </pc:spChg>
        <pc:spChg chg="mod">
          <ac:chgData name="Sharma, Manideep" userId="836ed342-0a69-41d7-ba32-af34dab5a449" providerId="ADAL" clId="{FB577410-B616-EB49-9249-F3E45245509B}" dt="2022-02-21T07:08:10.965" v="2794" actId="207"/>
          <ac:spMkLst>
            <pc:docMk/>
            <pc:sldMk cId="2063487989" sldId="323"/>
            <ac:spMk id="12" creationId="{3A099559-4165-6F46-B9A4-75E17632BC29}"/>
          </ac:spMkLst>
        </pc:spChg>
        <pc:spChg chg="mod">
          <ac:chgData name="Sharma, Manideep" userId="836ed342-0a69-41d7-ba32-af34dab5a449" providerId="ADAL" clId="{FB577410-B616-EB49-9249-F3E45245509B}" dt="2022-02-21T07:07:38.561" v="2785" actId="207"/>
          <ac:spMkLst>
            <pc:docMk/>
            <pc:sldMk cId="2063487989" sldId="323"/>
            <ac:spMk id="13" creationId="{0DDE7B58-46DC-874D-AEBB-E31C764278CB}"/>
          </ac:spMkLst>
        </pc:spChg>
        <pc:spChg chg="mod">
          <ac:chgData name="Sharma, Manideep" userId="836ed342-0a69-41d7-ba32-af34dab5a449" providerId="ADAL" clId="{FB577410-B616-EB49-9249-F3E45245509B}" dt="2022-02-21T07:07:25.725" v="2784" actId="207"/>
          <ac:spMkLst>
            <pc:docMk/>
            <pc:sldMk cId="2063487989" sldId="323"/>
            <ac:spMk id="14" creationId="{1C885104-6C52-FA43-AA1D-8ACE8AEDB66A}"/>
          </ac:spMkLst>
        </pc:spChg>
        <pc:spChg chg="mod">
          <ac:chgData name="Sharma, Manideep" userId="836ed342-0a69-41d7-ba32-af34dab5a449" providerId="ADAL" clId="{FB577410-B616-EB49-9249-F3E45245509B}" dt="2022-02-21T00:42:40.607" v="603" actId="404"/>
          <ac:spMkLst>
            <pc:docMk/>
            <pc:sldMk cId="2063487989" sldId="323"/>
            <ac:spMk id="15" creationId="{7307E183-D809-3046-88D0-1E8BF4841F5F}"/>
          </ac:spMkLst>
        </pc:spChg>
        <pc:spChg chg="mod">
          <ac:chgData name="Sharma, Manideep" userId="836ed342-0a69-41d7-ba32-af34dab5a449" providerId="ADAL" clId="{FB577410-B616-EB49-9249-F3E45245509B}" dt="2022-02-21T01:09:48.192" v="1311" actId="113"/>
          <ac:spMkLst>
            <pc:docMk/>
            <pc:sldMk cId="2063487989" sldId="323"/>
            <ac:spMk id="16" creationId="{EB06E55D-A0CD-B94F-8989-7E3E4F60428E}"/>
          </ac:spMkLst>
        </pc:spChg>
        <pc:spChg chg="mod">
          <ac:chgData name="Sharma, Manideep" userId="836ed342-0a69-41d7-ba32-af34dab5a449" providerId="ADAL" clId="{FB577410-B616-EB49-9249-F3E45245509B}" dt="2022-02-21T07:08:48.376" v="2795" actId="207"/>
          <ac:spMkLst>
            <pc:docMk/>
            <pc:sldMk cId="2063487989" sldId="323"/>
            <ac:spMk id="23" creationId="{C3EBC2B4-47C4-9144-B26E-2616AACD5CD6}"/>
          </ac:spMkLst>
        </pc:spChg>
        <pc:spChg chg="mod">
          <ac:chgData name="Sharma, Manideep" userId="836ed342-0a69-41d7-ba32-af34dab5a449" providerId="ADAL" clId="{FB577410-B616-EB49-9249-F3E45245509B}" dt="2022-02-21T07:10:37.405" v="2808" actId="207"/>
          <ac:spMkLst>
            <pc:docMk/>
            <pc:sldMk cId="2063487989" sldId="323"/>
            <ac:spMk id="24" creationId="{697D92CD-A945-DB43-AFE2-B374C6BF9CF7}"/>
          </ac:spMkLst>
        </pc:spChg>
        <pc:spChg chg="mod">
          <ac:chgData name="Sharma, Manideep" userId="836ed342-0a69-41d7-ba32-af34dab5a449" providerId="ADAL" clId="{FB577410-B616-EB49-9249-F3E45245509B}" dt="2022-02-21T07:09:16.862" v="2797" actId="207"/>
          <ac:spMkLst>
            <pc:docMk/>
            <pc:sldMk cId="2063487989" sldId="323"/>
            <ac:spMk id="25" creationId="{CDFDD369-D7C1-2242-8ECB-1FA20EF03E5C}"/>
          </ac:spMkLst>
        </pc:spChg>
        <pc:spChg chg="mod">
          <ac:chgData name="Sharma, Manideep" userId="836ed342-0a69-41d7-ba32-af34dab5a449" providerId="ADAL" clId="{FB577410-B616-EB49-9249-F3E45245509B}" dt="2022-02-21T00:46:12.122" v="666" actId="113"/>
          <ac:spMkLst>
            <pc:docMk/>
            <pc:sldMk cId="2063487989" sldId="323"/>
            <ac:spMk id="26" creationId="{50D963B4-8DA7-D549-829B-EABE27D45641}"/>
          </ac:spMkLst>
        </pc:spChg>
        <pc:spChg chg="mod">
          <ac:chgData name="Sharma, Manideep" userId="836ed342-0a69-41d7-ba32-af34dab5a449" providerId="ADAL" clId="{FB577410-B616-EB49-9249-F3E45245509B}" dt="2022-02-21T00:45:56.406" v="664" actId="207"/>
          <ac:spMkLst>
            <pc:docMk/>
            <pc:sldMk cId="2063487989" sldId="323"/>
            <ac:spMk id="27" creationId="{BD95AD9D-7907-9B41-ABF3-0078D51A8A93}"/>
          </ac:spMkLst>
        </pc:spChg>
        <pc:spChg chg="mod">
          <ac:chgData name="Sharma, Manideep" userId="836ed342-0a69-41d7-ba32-af34dab5a449" providerId="ADAL" clId="{FB577410-B616-EB49-9249-F3E45245509B}" dt="2022-02-21T00:54:02.598" v="830" actId="242"/>
          <ac:spMkLst>
            <pc:docMk/>
            <pc:sldMk cId="2063487989" sldId="323"/>
            <ac:spMk id="30" creationId="{D246AF32-F18F-CF4F-9E7E-AB0C0430C564}"/>
          </ac:spMkLst>
        </pc:spChg>
        <pc:spChg chg="mod">
          <ac:chgData name="Sharma, Manideep" userId="836ed342-0a69-41d7-ba32-af34dab5a449" providerId="ADAL" clId="{FB577410-B616-EB49-9249-F3E45245509B}" dt="2022-02-21T00:54:07.878" v="831" actId="242"/>
          <ac:spMkLst>
            <pc:docMk/>
            <pc:sldMk cId="2063487989" sldId="323"/>
            <ac:spMk id="31" creationId="{58E762D8-E857-EB48-931B-7E594F834D57}"/>
          </ac:spMkLst>
        </pc:spChg>
        <pc:spChg chg="mod">
          <ac:chgData name="Sharma, Manideep" userId="836ed342-0a69-41d7-ba32-af34dab5a449" providerId="ADAL" clId="{FB577410-B616-EB49-9249-F3E45245509B}" dt="2022-02-21T07:22:51.401" v="2978" actId="207"/>
          <ac:spMkLst>
            <pc:docMk/>
            <pc:sldMk cId="2063487989" sldId="323"/>
            <ac:spMk id="32" creationId="{9940F7EA-BA5D-334D-8ED6-409D3EE582C4}"/>
          </ac:spMkLst>
        </pc:spChg>
        <pc:spChg chg="mod">
          <ac:chgData name="Sharma, Manideep" userId="836ed342-0a69-41d7-ba32-af34dab5a449" providerId="ADAL" clId="{FB577410-B616-EB49-9249-F3E45245509B}" dt="2022-02-21T07:10:41.110" v="2809" actId="207"/>
          <ac:spMkLst>
            <pc:docMk/>
            <pc:sldMk cId="2063487989" sldId="323"/>
            <ac:spMk id="34" creationId="{FF53D7BB-7600-9843-B4AC-291B9E70CF18}"/>
          </ac:spMkLst>
        </pc:spChg>
        <pc:spChg chg="del mod">
          <ac:chgData name="Sharma, Manideep" userId="836ed342-0a69-41d7-ba32-af34dab5a449" providerId="ADAL" clId="{FB577410-B616-EB49-9249-F3E45245509B}" dt="2022-02-21T00:46:23.928" v="667" actId="478"/>
          <ac:spMkLst>
            <pc:docMk/>
            <pc:sldMk cId="2063487989" sldId="323"/>
            <ac:spMk id="35" creationId="{AE1347E8-6C13-9846-877F-CB66233C3DCA}"/>
          </ac:spMkLst>
        </pc:spChg>
        <pc:spChg chg="mod">
          <ac:chgData name="Sharma, Manideep" userId="836ed342-0a69-41d7-ba32-af34dab5a449" providerId="ADAL" clId="{FB577410-B616-EB49-9249-F3E45245509B}" dt="2022-02-21T07:09:41.160" v="2799" actId="207"/>
          <ac:spMkLst>
            <pc:docMk/>
            <pc:sldMk cId="2063487989" sldId="323"/>
            <ac:spMk id="36" creationId="{8873C808-A03B-2348-A6FE-46096205D332}"/>
          </ac:spMkLst>
        </pc:spChg>
        <pc:spChg chg="mod">
          <ac:chgData name="Sharma, Manideep" userId="836ed342-0a69-41d7-ba32-af34dab5a449" providerId="ADAL" clId="{FB577410-B616-EB49-9249-F3E45245509B}" dt="2022-02-21T01:09:35.681" v="1309" actId="113"/>
          <ac:spMkLst>
            <pc:docMk/>
            <pc:sldMk cId="2063487989" sldId="323"/>
            <ac:spMk id="37" creationId="{848A4841-3191-E140-880B-F563D4337700}"/>
          </ac:spMkLst>
        </pc:spChg>
        <pc:spChg chg="del mod">
          <ac:chgData name="Sharma, Manideep" userId="836ed342-0a69-41d7-ba32-af34dab5a449" providerId="ADAL" clId="{FB577410-B616-EB49-9249-F3E45245509B}" dt="2022-02-21T00:46:23.928" v="667" actId="478"/>
          <ac:spMkLst>
            <pc:docMk/>
            <pc:sldMk cId="2063487989" sldId="323"/>
            <ac:spMk id="38" creationId="{1E23FA7C-1532-784B-9395-1B14220C71B2}"/>
          </ac:spMkLst>
        </pc:spChg>
        <pc:spChg chg="del mod">
          <ac:chgData name="Sharma, Manideep" userId="836ed342-0a69-41d7-ba32-af34dab5a449" providerId="ADAL" clId="{FB577410-B616-EB49-9249-F3E45245509B}" dt="2022-02-21T00:46:23.928" v="667" actId="478"/>
          <ac:spMkLst>
            <pc:docMk/>
            <pc:sldMk cId="2063487989" sldId="323"/>
            <ac:spMk id="39" creationId="{7D67820B-5D6B-F64E-94D9-FE8626CBCB88}"/>
          </ac:spMkLst>
        </pc:spChg>
        <pc:spChg chg="del mod">
          <ac:chgData name="Sharma, Manideep" userId="836ed342-0a69-41d7-ba32-af34dab5a449" providerId="ADAL" clId="{FB577410-B616-EB49-9249-F3E45245509B}" dt="2022-02-21T00:47:12.247" v="677" actId="478"/>
          <ac:spMkLst>
            <pc:docMk/>
            <pc:sldMk cId="2063487989" sldId="323"/>
            <ac:spMk id="40" creationId="{D53E0C62-D6A4-4043-880A-97E0EBE7568D}"/>
          </ac:spMkLst>
        </pc:spChg>
        <pc:spChg chg="mod">
          <ac:chgData name="Sharma, Manideep" userId="836ed342-0a69-41d7-ba32-af34dab5a449" providerId="ADAL" clId="{FB577410-B616-EB49-9249-F3E45245509B}" dt="2022-02-21T00:46:46.966" v="671" actId="1076"/>
          <ac:spMkLst>
            <pc:docMk/>
            <pc:sldMk cId="2063487989" sldId="323"/>
            <ac:spMk id="41" creationId="{CFBBB0CC-4831-A444-8CEE-A01BB780C4B0}"/>
          </ac:spMkLst>
        </pc:spChg>
        <pc:spChg chg="add mod">
          <ac:chgData name="Sharma, Manideep" userId="836ed342-0a69-41d7-ba32-af34dab5a449" providerId="ADAL" clId="{FB577410-B616-EB49-9249-F3E45245509B}" dt="2022-02-21T07:23:06.431" v="2979" actId="208"/>
          <ac:spMkLst>
            <pc:docMk/>
            <pc:sldMk cId="2063487989" sldId="323"/>
            <ac:spMk id="44" creationId="{73F3FAAF-CA08-3542-90BB-F7D27F3F3A63}"/>
          </ac:spMkLst>
        </pc:spChg>
        <pc:grpChg chg="add mod">
          <ac:chgData name="Sharma, Manideep" userId="836ed342-0a69-41d7-ba32-af34dab5a449" providerId="ADAL" clId="{FB577410-B616-EB49-9249-F3E45245509B}" dt="2022-02-21T00:43:58.180" v="616" actId="14100"/>
          <ac:grpSpMkLst>
            <pc:docMk/>
            <pc:sldMk cId="2063487989" sldId="323"/>
            <ac:grpSpMk id="5" creationId="{C11C266E-B59A-E244-A383-7FE7C437DC45}"/>
          </ac:grpSpMkLst>
        </pc:grpChg>
        <pc:grpChg chg="add mod">
          <ac:chgData name="Sharma, Manideep" userId="836ed342-0a69-41d7-ba32-af34dab5a449" providerId="ADAL" clId="{FB577410-B616-EB49-9249-F3E45245509B}" dt="2022-02-21T00:50:28.368" v="742" actId="1076"/>
          <ac:grpSpMkLst>
            <pc:docMk/>
            <pc:sldMk cId="2063487989" sldId="323"/>
            <ac:grpSpMk id="6" creationId="{69F7F2FB-120F-7A47-80AB-641F9B7D8F90}"/>
          </ac:grpSpMkLst>
        </pc:grpChg>
        <pc:grpChg chg="add mod">
          <ac:chgData name="Sharma, Manideep" userId="836ed342-0a69-41d7-ba32-af34dab5a449" providerId="ADAL" clId="{FB577410-B616-EB49-9249-F3E45245509B}" dt="2022-02-21T00:41:18.933" v="575" actId="1076"/>
          <ac:grpSpMkLst>
            <pc:docMk/>
            <pc:sldMk cId="2063487989" sldId="323"/>
            <ac:grpSpMk id="7" creationId="{7EAAB1C4-F21B-A34E-A5D0-72B47EE4A34C}"/>
          </ac:grpSpMkLst>
        </pc:grpChg>
        <pc:grpChg chg="add mod">
          <ac:chgData name="Sharma, Manideep" userId="836ed342-0a69-41d7-ba32-af34dab5a449" providerId="ADAL" clId="{FB577410-B616-EB49-9249-F3E45245509B}" dt="2022-02-21T00:50:35.485" v="743" actId="1076"/>
          <ac:grpSpMkLst>
            <pc:docMk/>
            <pc:sldMk cId="2063487989" sldId="323"/>
            <ac:grpSpMk id="33" creationId="{CD8759F8-BE5E-2D41-842C-666C3E98B3A8}"/>
          </ac:grpSpMkLst>
        </pc:grpChg>
        <pc:picChg chg="mod">
          <ac:chgData name="Sharma, Manideep" userId="836ed342-0a69-41d7-ba32-af34dab5a449" providerId="ADAL" clId="{FB577410-B616-EB49-9249-F3E45245509B}" dt="2022-02-21T00:41:31.599" v="578" actId="1076"/>
          <ac:picMkLst>
            <pc:docMk/>
            <pc:sldMk cId="2063487989" sldId="323"/>
            <ac:picMk id="3" creationId="{E7F75629-2012-4714-8EE6-09503675944A}"/>
          </ac:picMkLst>
        </pc:picChg>
        <pc:cxnChg chg="add mod">
          <ac:chgData name="Sharma, Manideep" userId="836ed342-0a69-41d7-ba32-af34dab5a449" providerId="ADAL" clId="{FB577410-B616-EB49-9249-F3E45245509B}" dt="2022-02-21T01:08:29.269" v="1302" actId="1036"/>
          <ac:cxnSpMkLst>
            <pc:docMk/>
            <pc:sldMk cId="2063487989" sldId="323"/>
            <ac:cxnSpMk id="42" creationId="{AC9F1E05-37F8-244B-80E5-7F6783F02823}"/>
          </ac:cxnSpMkLst>
        </pc:cxnChg>
        <pc:cxnChg chg="add mod">
          <ac:chgData name="Sharma, Manideep" userId="836ed342-0a69-41d7-ba32-af34dab5a449" providerId="ADAL" clId="{FB577410-B616-EB49-9249-F3E45245509B}" dt="2022-02-21T00:52:16.402" v="756" actId="1076"/>
          <ac:cxnSpMkLst>
            <pc:docMk/>
            <pc:sldMk cId="2063487989" sldId="323"/>
            <ac:cxnSpMk id="43" creationId="{85EAB85F-B2AE-6041-B828-F374F9767D15}"/>
          </ac:cxnSpMkLst>
        </pc:cxnChg>
      </pc:sldChg>
      <pc:sldChg chg="addSp modSp mod">
        <pc:chgData name="Sharma, Manideep" userId="836ed342-0a69-41d7-ba32-af34dab5a449" providerId="ADAL" clId="{FB577410-B616-EB49-9249-F3E45245509B}" dt="2022-02-20T21:23:01.017" v="67" actId="1076"/>
        <pc:sldMkLst>
          <pc:docMk/>
          <pc:sldMk cId="1074055763" sldId="327"/>
        </pc:sldMkLst>
        <pc:spChg chg="mod">
          <ac:chgData name="Sharma, Manideep" userId="836ed342-0a69-41d7-ba32-af34dab5a449" providerId="ADAL" clId="{FB577410-B616-EB49-9249-F3E45245509B}" dt="2022-02-20T21:22:56.429" v="66" actId="1076"/>
          <ac:spMkLst>
            <pc:docMk/>
            <pc:sldMk cId="1074055763" sldId="327"/>
            <ac:spMk id="102" creationId="{79A31798-1AB1-4FB0-8FD2-6F307F8C3249}"/>
          </ac:spMkLst>
        </pc:spChg>
        <pc:grpChg chg="mod">
          <ac:chgData name="Sharma, Manideep" userId="836ed342-0a69-41d7-ba32-af34dab5a449" providerId="ADAL" clId="{FB577410-B616-EB49-9249-F3E45245509B}" dt="2022-02-20T21:23:01.017" v="67" actId="1076"/>
          <ac:grpSpMkLst>
            <pc:docMk/>
            <pc:sldMk cId="1074055763" sldId="327"/>
            <ac:grpSpMk id="429" creationId="{D6AE2471-E664-4A55-8B19-25C577B09551}"/>
          </ac:grpSpMkLst>
        </pc:grpChg>
        <pc:picChg chg="add mod">
          <ac:chgData name="Sharma, Manideep" userId="836ed342-0a69-41d7-ba32-af34dab5a449" providerId="ADAL" clId="{FB577410-B616-EB49-9249-F3E45245509B}" dt="2022-02-20T21:19:39.213" v="5" actId="1076"/>
          <ac:picMkLst>
            <pc:docMk/>
            <pc:sldMk cId="1074055763" sldId="327"/>
            <ac:picMk id="3" creationId="{47A65D52-22A6-674E-BDD2-8A9CC420A9A2}"/>
          </ac:picMkLst>
        </pc:picChg>
      </pc:sldChg>
      <pc:sldChg chg="modSp mod">
        <pc:chgData name="Sharma, Manideep" userId="836ed342-0a69-41d7-ba32-af34dab5a449" providerId="ADAL" clId="{FB577410-B616-EB49-9249-F3E45245509B}" dt="2022-02-21T03:14:49.203" v="1909" actId="20577"/>
        <pc:sldMkLst>
          <pc:docMk/>
          <pc:sldMk cId="2347174480" sldId="331"/>
        </pc:sldMkLst>
        <pc:spChg chg="mod">
          <ac:chgData name="Sharma, Manideep" userId="836ed342-0a69-41d7-ba32-af34dab5a449" providerId="ADAL" clId="{FB577410-B616-EB49-9249-F3E45245509B}" dt="2022-02-21T03:14:49.203" v="1909" actId="20577"/>
          <ac:spMkLst>
            <pc:docMk/>
            <pc:sldMk cId="2347174480" sldId="331"/>
            <ac:spMk id="11" creationId="{5D587F80-A1CB-438B-83FC-03FBAB7B6893}"/>
          </ac:spMkLst>
        </pc:spChg>
        <pc:spChg chg="mod">
          <ac:chgData name="Sharma, Manideep" userId="836ed342-0a69-41d7-ba32-af34dab5a449" providerId="ADAL" clId="{FB577410-B616-EB49-9249-F3E45245509B}" dt="2022-02-21T00:35:03.414" v="478" actId="1037"/>
          <ac:spMkLst>
            <pc:docMk/>
            <pc:sldMk cId="2347174480" sldId="331"/>
            <ac:spMk id="18" creationId="{83821D84-8BA8-40BC-B3A0-3E207AC4A294}"/>
          </ac:spMkLst>
        </pc:spChg>
        <pc:spChg chg="mod">
          <ac:chgData name="Sharma, Manideep" userId="836ed342-0a69-41d7-ba32-af34dab5a449" providerId="ADAL" clId="{FB577410-B616-EB49-9249-F3E45245509B}" dt="2022-02-21T00:34:56.720" v="473" actId="1038"/>
          <ac:spMkLst>
            <pc:docMk/>
            <pc:sldMk cId="2347174480" sldId="331"/>
            <ac:spMk id="19" creationId="{EBB03095-EA1D-4C84-93F7-64B21F86D655}"/>
          </ac:spMkLst>
        </pc:spChg>
        <pc:spChg chg="mod">
          <ac:chgData name="Sharma, Manideep" userId="836ed342-0a69-41d7-ba32-af34dab5a449" providerId="ADAL" clId="{FB577410-B616-EB49-9249-F3E45245509B}" dt="2022-02-21T03:13:32.866" v="1820" actId="20577"/>
          <ac:spMkLst>
            <pc:docMk/>
            <pc:sldMk cId="2347174480" sldId="331"/>
            <ac:spMk id="2325" creationId="{00000000-0000-0000-0000-000000000000}"/>
          </ac:spMkLst>
        </pc:spChg>
      </pc:sldChg>
      <pc:sldChg chg="addSp delSp modSp add mod">
        <pc:chgData name="Sharma, Manideep" userId="836ed342-0a69-41d7-ba32-af34dab5a449" providerId="ADAL" clId="{FB577410-B616-EB49-9249-F3E45245509B}" dt="2022-02-21T04:44:23.583" v="1996" actId="208"/>
        <pc:sldMkLst>
          <pc:docMk/>
          <pc:sldMk cId="390295809" sldId="332"/>
        </pc:sldMkLst>
        <pc:spChg chg="del">
          <ac:chgData name="Sharma, Manideep" userId="836ed342-0a69-41d7-ba32-af34dab5a449" providerId="ADAL" clId="{FB577410-B616-EB49-9249-F3E45245509B}" dt="2022-02-21T00:36:53.458" v="501" actId="478"/>
          <ac:spMkLst>
            <pc:docMk/>
            <pc:sldMk cId="390295809" sldId="332"/>
            <ac:spMk id="8" creationId="{A3078ED5-11F8-C648-A803-99FFB4BB4EC7}"/>
          </ac:spMkLst>
        </pc:spChg>
        <pc:spChg chg="del">
          <ac:chgData name="Sharma, Manideep" userId="836ed342-0a69-41d7-ba32-af34dab5a449" providerId="ADAL" clId="{FB577410-B616-EB49-9249-F3E45245509B}" dt="2022-02-21T00:36:53.458" v="501" actId="478"/>
          <ac:spMkLst>
            <pc:docMk/>
            <pc:sldMk cId="390295809" sldId="332"/>
            <ac:spMk id="9" creationId="{C4BFFB93-FB75-E141-A697-CD5F32C2C5EE}"/>
          </ac:spMkLst>
        </pc:spChg>
        <pc:spChg chg="del">
          <ac:chgData name="Sharma, Manideep" userId="836ed342-0a69-41d7-ba32-af34dab5a449" providerId="ADAL" clId="{FB577410-B616-EB49-9249-F3E45245509B}" dt="2022-02-21T00:36:53.458" v="501" actId="478"/>
          <ac:spMkLst>
            <pc:docMk/>
            <pc:sldMk cId="390295809" sldId="332"/>
            <ac:spMk id="10" creationId="{F8D251CD-105B-2F42-95A0-7E424A20C0DD}"/>
          </ac:spMkLst>
        </pc:spChg>
        <pc:spChg chg="add mod">
          <ac:chgData name="Sharma, Manideep" userId="836ed342-0a69-41d7-ba32-af34dab5a449" providerId="ADAL" clId="{FB577410-B616-EB49-9249-F3E45245509B}" dt="2022-02-21T01:06:23.670" v="1215" actId="1036"/>
          <ac:spMkLst>
            <pc:docMk/>
            <pc:sldMk cId="390295809" sldId="332"/>
            <ac:spMk id="13" creationId="{075B1C2E-B022-9C47-9B13-772AD36C7499}"/>
          </ac:spMkLst>
        </pc:spChg>
        <pc:spChg chg="del">
          <ac:chgData name="Sharma, Manideep" userId="836ed342-0a69-41d7-ba32-af34dab5a449" providerId="ADAL" clId="{FB577410-B616-EB49-9249-F3E45245509B}" dt="2022-02-21T00:36:53.458" v="501" actId="478"/>
          <ac:spMkLst>
            <pc:docMk/>
            <pc:sldMk cId="390295809" sldId="332"/>
            <ac:spMk id="15" creationId="{33E3F39C-8183-5A42-801F-5BC3FEAB13A4}"/>
          </ac:spMkLst>
        </pc:spChg>
        <pc:spChg chg="mod">
          <ac:chgData name="Sharma, Manideep" userId="836ed342-0a69-41d7-ba32-af34dab5a449" providerId="ADAL" clId="{FB577410-B616-EB49-9249-F3E45245509B}" dt="2022-02-21T00:37:04.877" v="504" actId="1076"/>
          <ac:spMkLst>
            <pc:docMk/>
            <pc:sldMk cId="390295809" sldId="332"/>
            <ac:spMk id="16" creationId="{8D9FCF89-6A4A-F04F-B7D1-501F9605162E}"/>
          </ac:spMkLst>
        </pc:spChg>
        <pc:spChg chg="mod">
          <ac:chgData name="Sharma, Manideep" userId="836ed342-0a69-41d7-ba32-af34dab5a449" providerId="ADAL" clId="{FB577410-B616-EB49-9249-F3E45245509B}" dt="2022-02-21T00:37:04.877" v="504" actId="1076"/>
          <ac:spMkLst>
            <pc:docMk/>
            <pc:sldMk cId="390295809" sldId="332"/>
            <ac:spMk id="18" creationId="{4CA38BC8-9030-8840-9E46-5225949AD923}"/>
          </ac:spMkLst>
        </pc:spChg>
        <pc:spChg chg="mod">
          <ac:chgData name="Sharma, Manideep" userId="836ed342-0a69-41d7-ba32-af34dab5a449" providerId="ADAL" clId="{FB577410-B616-EB49-9249-F3E45245509B}" dt="2022-02-21T00:37:04.877" v="504" actId="1076"/>
          <ac:spMkLst>
            <pc:docMk/>
            <pc:sldMk cId="390295809" sldId="332"/>
            <ac:spMk id="19" creationId="{73D87208-D2CC-8D49-858D-FC6C21594BC0}"/>
          </ac:spMkLst>
        </pc:spChg>
        <pc:spChg chg="mod">
          <ac:chgData name="Sharma, Manideep" userId="836ed342-0a69-41d7-ba32-af34dab5a449" providerId="ADAL" clId="{FB577410-B616-EB49-9249-F3E45245509B}" dt="2022-02-21T00:37:04.877" v="504" actId="1076"/>
          <ac:spMkLst>
            <pc:docMk/>
            <pc:sldMk cId="390295809" sldId="332"/>
            <ac:spMk id="20" creationId="{428F7114-68E5-F344-A9D0-C797F32E2734}"/>
          </ac:spMkLst>
        </pc:spChg>
        <pc:spChg chg="mod">
          <ac:chgData name="Sharma, Manideep" userId="836ed342-0a69-41d7-ba32-af34dab5a449" providerId="ADAL" clId="{FB577410-B616-EB49-9249-F3E45245509B}" dt="2022-02-21T00:38:29.022" v="553" actId="1038"/>
          <ac:spMkLst>
            <pc:docMk/>
            <pc:sldMk cId="390295809" sldId="332"/>
            <ac:spMk id="1212" creationId="{00000000-0000-0000-0000-000000000000}"/>
          </ac:spMkLst>
        </pc:spChg>
        <pc:picChg chg="del">
          <ac:chgData name="Sharma, Manideep" userId="836ed342-0a69-41d7-ba32-af34dab5a449" providerId="ADAL" clId="{FB577410-B616-EB49-9249-F3E45245509B}" dt="2022-02-21T00:36:53.458" v="501" actId="478"/>
          <ac:picMkLst>
            <pc:docMk/>
            <pc:sldMk cId="390295809" sldId="332"/>
            <ac:picMk id="2" creationId="{0631970D-C19A-7B4A-9286-1D1C274B795B}"/>
          </ac:picMkLst>
        </pc:picChg>
        <pc:picChg chg="add mod">
          <ac:chgData name="Sharma, Manideep" userId="836ed342-0a69-41d7-ba32-af34dab5a449" providerId="ADAL" clId="{FB577410-B616-EB49-9249-F3E45245509B}" dt="2022-02-21T04:44:23.583" v="1996" actId="208"/>
          <ac:picMkLst>
            <pc:docMk/>
            <pc:sldMk cId="390295809" sldId="332"/>
            <ac:picMk id="2" creationId="{651BDCDC-60CD-CD44-A9B4-DF3D22E9C668}"/>
          </ac:picMkLst>
        </pc:picChg>
        <pc:picChg chg="del mod">
          <ac:chgData name="Sharma, Manideep" userId="836ed342-0a69-41d7-ba32-af34dab5a449" providerId="ADAL" clId="{FB577410-B616-EB49-9249-F3E45245509B}" dt="2022-02-21T04:44:13.568" v="1991" actId="478"/>
          <ac:picMkLst>
            <pc:docMk/>
            <pc:sldMk cId="390295809" sldId="332"/>
            <ac:picMk id="5" creationId="{70405412-1126-41E2-A02E-86490E39FB2D}"/>
          </ac:picMkLst>
        </pc:picChg>
      </pc:sldChg>
      <pc:sldChg chg="addSp delSp modSp new mod">
        <pc:chgData name="Sharma, Manideep" userId="836ed342-0a69-41d7-ba32-af34dab5a449" providerId="ADAL" clId="{FB577410-B616-EB49-9249-F3E45245509B}" dt="2022-02-21T05:06:52.662" v="2764" actId="403"/>
        <pc:sldMkLst>
          <pc:docMk/>
          <pc:sldMk cId="2913973211" sldId="333"/>
        </pc:sldMkLst>
        <pc:spChg chg="del">
          <ac:chgData name="Sharma, Manideep" userId="836ed342-0a69-41d7-ba32-af34dab5a449" providerId="ADAL" clId="{FB577410-B616-EB49-9249-F3E45245509B}" dt="2022-02-21T05:03:56.001" v="2713" actId="478"/>
          <ac:spMkLst>
            <pc:docMk/>
            <pc:sldMk cId="2913973211" sldId="333"/>
            <ac:spMk id="2" creationId="{4AF02B6D-A180-0444-81D7-CFC8EFA38BB3}"/>
          </ac:spMkLst>
        </pc:spChg>
        <pc:spChg chg="del">
          <ac:chgData name="Sharma, Manideep" userId="836ed342-0a69-41d7-ba32-af34dab5a449" providerId="ADAL" clId="{FB577410-B616-EB49-9249-F3E45245509B}" dt="2022-02-21T05:04:02.459" v="2715" actId="478"/>
          <ac:spMkLst>
            <pc:docMk/>
            <pc:sldMk cId="2913973211" sldId="333"/>
            <ac:spMk id="3" creationId="{0F0AFF4A-9D76-6D4E-A908-1F6537F3ABB1}"/>
          </ac:spMkLst>
        </pc:spChg>
        <pc:spChg chg="del">
          <ac:chgData name="Sharma, Manideep" userId="836ed342-0a69-41d7-ba32-af34dab5a449" providerId="ADAL" clId="{FB577410-B616-EB49-9249-F3E45245509B}" dt="2022-02-21T05:03:57.912" v="2714" actId="478"/>
          <ac:spMkLst>
            <pc:docMk/>
            <pc:sldMk cId="2913973211" sldId="333"/>
            <ac:spMk id="4" creationId="{12B91F92-62B4-D14E-B4B9-98EF16AEE0DC}"/>
          </ac:spMkLst>
        </pc:spChg>
        <pc:spChg chg="del">
          <ac:chgData name="Sharma, Manideep" userId="836ed342-0a69-41d7-ba32-af34dab5a449" providerId="ADAL" clId="{FB577410-B616-EB49-9249-F3E45245509B}" dt="2022-02-21T05:04:02.459" v="2715" actId="478"/>
          <ac:spMkLst>
            <pc:docMk/>
            <pc:sldMk cId="2913973211" sldId="333"/>
            <ac:spMk id="5" creationId="{83F5192F-48ED-2344-BC64-D500170BEC60}"/>
          </ac:spMkLst>
        </pc:spChg>
        <pc:spChg chg="add del mod">
          <ac:chgData name="Sharma, Manideep" userId="836ed342-0a69-41d7-ba32-af34dab5a449" providerId="ADAL" clId="{FB577410-B616-EB49-9249-F3E45245509B}" dt="2022-02-21T05:06:52.662" v="2764" actId="403"/>
          <ac:spMkLst>
            <pc:docMk/>
            <pc:sldMk cId="2913973211" sldId="333"/>
            <ac:spMk id="6" creationId="{4B5C627E-1D7A-B94B-87D3-5AEBBC261977}"/>
          </ac:spMkLst>
        </pc:spChg>
        <pc:spChg chg="del">
          <ac:chgData name="Sharma, Manideep" userId="836ed342-0a69-41d7-ba32-af34dab5a449" providerId="ADAL" clId="{FB577410-B616-EB49-9249-F3E45245509B}" dt="2022-02-21T05:04:02.459" v="2715" actId="478"/>
          <ac:spMkLst>
            <pc:docMk/>
            <pc:sldMk cId="2913973211" sldId="333"/>
            <ac:spMk id="7" creationId="{5F0B056F-800F-0B4C-9CAD-0632E241E1CB}"/>
          </ac:spMkLst>
        </pc:spChg>
        <pc:spChg chg="del">
          <ac:chgData name="Sharma, Manideep" userId="836ed342-0a69-41d7-ba32-af34dab5a449" providerId="ADAL" clId="{FB577410-B616-EB49-9249-F3E45245509B}" dt="2022-02-21T05:04:17.540" v="2728" actId="478"/>
          <ac:spMkLst>
            <pc:docMk/>
            <pc:sldMk cId="2913973211" sldId="333"/>
            <ac:spMk id="8" creationId="{0C247ED1-6941-CF42-A062-EA4DBD31972E}"/>
          </ac:spMkLst>
        </pc:spChg>
        <pc:spChg chg="add del mod">
          <ac:chgData name="Sharma, Manideep" userId="836ed342-0a69-41d7-ba32-af34dab5a449" providerId="ADAL" clId="{FB577410-B616-EB49-9249-F3E45245509B}" dt="2022-02-21T05:04:22.017" v="2730" actId="478"/>
          <ac:spMkLst>
            <pc:docMk/>
            <pc:sldMk cId="2913973211" sldId="333"/>
            <ac:spMk id="9" creationId="{5CBA0DE8-5846-6B4E-BEE4-10DC1253093E}"/>
          </ac:spMkLst>
        </pc:spChg>
        <pc:spChg chg="add del mod">
          <ac:chgData name="Sharma, Manideep" userId="836ed342-0a69-41d7-ba32-af34dab5a449" providerId="ADAL" clId="{FB577410-B616-EB49-9249-F3E45245509B}" dt="2022-02-21T05:04:26.443" v="2733"/>
          <ac:spMkLst>
            <pc:docMk/>
            <pc:sldMk cId="2913973211" sldId="333"/>
            <ac:spMk id="10" creationId="{D50C08C0-2E27-9B4D-84F2-CD350CA1E80D}"/>
          </ac:spMkLst>
        </pc:spChg>
        <pc:spChg chg="add del mod">
          <ac:chgData name="Sharma, Manideep" userId="836ed342-0a69-41d7-ba32-af34dab5a449" providerId="ADAL" clId="{FB577410-B616-EB49-9249-F3E45245509B}" dt="2022-02-21T05:05:33.848" v="2759" actId="478"/>
          <ac:spMkLst>
            <pc:docMk/>
            <pc:sldMk cId="2913973211" sldId="333"/>
            <ac:spMk id="12" creationId="{BC7EABDB-EBF9-8240-B851-666F142DADA4}"/>
          </ac:spMkLst>
        </pc:spChg>
        <pc:picChg chg="add del mod">
          <ac:chgData name="Sharma, Manideep" userId="836ed342-0a69-41d7-ba32-af34dab5a449" providerId="ADAL" clId="{FB577410-B616-EB49-9249-F3E45245509B}" dt="2022-02-21T05:05:33.291" v="2758"/>
          <ac:picMkLst>
            <pc:docMk/>
            <pc:sldMk cId="2913973211" sldId="333"/>
            <ac:picMk id="1026" creationId="{1237203E-93F6-5A42-ACE6-0E77B3931EE6}"/>
          </ac:picMkLst>
        </pc:picChg>
      </pc:sldChg>
      <pc:sldMasterChg chg="delSldLayout">
        <pc:chgData name="Sharma, Manideep" userId="836ed342-0a69-41d7-ba32-af34dab5a449" providerId="ADAL" clId="{FB577410-B616-EB49-9249-F3E45245509B}" dt="2022-02-21T05:10:52.967" v="2776" actId="2696"/>
        <pc:sldMasterMkLst>
          <pc:docMk/>
          <pc:sldMasterMk cId="0" sldId="2147483670"/>
        </pc:sldMasterMkLst>
        <pc:sldLayoutChg chg="del">
          <pc:chgData name="Sharma, Manideep" userId="836ed342-0a69-41d7-ba32-af34dab5a449" providerId="ADAL" clId="{FB577410-B616-EB49-9249-F3E45245509B}" dt="2022-02-21T05:10:52.150" v="2775" actId="2696"/>
          <pc:sldLayoutMkLst>
            <pc:docMk/>
            <pc:sldMasterMk cId="0" sldId="2147483670"/>
            <pc:sldLayoutMk cId="0" sldId="2147483651"/>
          </pc:sldLayoutMkLst>
        </pc:sldLayoutChg>
        <pc:sldLayoutChg chg="del">
          <pc:chgData name="Sharma, Manideep" userId="836ed342-0a69-41d7-ba32-af34dab5a449" providerId="ADAL" clId="{FB577410-B616-EB49-9249-F3E45245509B}" dt="2022-02-21T05:10:52.967" v="2776" actId="2696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Sharma, Manideep" userId="836ed342-0a69-41d7-ba32-af34dab5a449" providerId="ADAL" clId="{FB577410-B616-EB49-9249-F3E45245509B}" dt="2022-02-21T05:10:49.423" v="2773" actId="2696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Sharma, Manideep" userId="836ed342-0a69-41d7-ba32-af34dab5a449" providerId="ADAL" clId="{FB577410-B616-EB49-9249-F3E45245509B}" dt="2022-02-21T05:10:50.340" v="2774" actId="2696"/>
          <pc:sldLayoutMkLst>
            <pc:docMk/>
            <pc:sldMasterMk cId="0" sldId="2147483670"/>
            <pc:sldLayoutMk cId="0" sldId="2147483662"/>
          </pc:sldLayoutMkLst>
        </pc:sldLayoutChg>
      </pc:sldMasterChg>
    </pc:docChg>
  </pc:docChgLst>
  <pc:docChgLst>
    <pc:chgData name="Hemanth Sai Ram Challagolla" userId="847de387-6add-4944-9241-6b101b6d834a" providerId="ADAL" clId="{76A0BD73-ECA6-A649-BD8E-FDC78354AB8A}"/>
    <pc:docChg chg="undo custSel addSld delSld modSld">
      <pc:chgData name="Hemanth Sai Ram Challagolla" userId="847de387-6add-4944-9241-6b101b6d834a" providerId="ADAL" clId="{76A0BD73-ECA6-A649-BD8E-FDC78354AB8A}" dt="2022-02-21T15:08:08.976" v="24" actId="2696"/>
      <pc:docMkLst>
        <pc:docMk/>
      </pc:docMkLst>
      <pc:sldChg chg="delSp modSp add del">
        <pc:chgData name="Hemanth Sai Ram Challagolla" userId="847de387-6add-4944-9241-6b101b6d834a" providerId="ADAL" clId="{76A0BD73-ECA6-A649-BD8E-FDC78354AB8A}" dt="2022-02-21T15:08:08.976" v="24" actId="2696"/>
        <pc:sldMkLst>
          <pc:docMk/>
          <pc:sldMk cId="0" sldId="271"/>
        </pc:sldMkLst>
        <pc:spChg chg="mod">
          <ac:chgData name="Hemanth Sai Ram Challagolla" userId="847de387-6add-4944-9241-6b101b6d834a" providerId="ADAL" clId="{76A0BD73-ECA6-A649-BD8E-FDC78354AB8A}" dt="2022-02-21T15:07:58.624" v="21" actId="21"/>
          <ac:spMkLst>
            <pc:docMk/>
            <pc:sldMk cId="0" sldId="271"/>
            <ac:spMk id="39" creationId="{668A1E6C-65A2-4DEA-85F3-04C1DCAF7DE4}"/>
          </ac:spMkLst>
        </pc:spChg>
        <pc:spChg chg="mod">
          <ac:chgData name="Hemanth Sai Ram Challagolla" userId="847de387-6add-4944-9241-6b101b6d834a" providerId="ADAL" clId="{76A0BD73-ECA6-A649-BD8E-FDC78354AB8A}" dt="2022-02-21T15:07:23.956" v="14" actId="21"/>
          <ac:spMkLst>
            <pc:docMk/>
            <pc:sldMk cId="0" sldId="271"/>
            <ac:spMk id="43" creationId="{0F577E5D-C03E-4586-947D-4A9D042D0830}"/>
          </ac:spMkLst>
        </pc:spChg>
        <pc:grpChg chg="del mod">
          <ac:chgData name="Hemanth Sai Ram Challagolla" userId="847de387-6add-4944-9241-6b101b6d834a" providerId="ADAL" clId="{76A0BD73-ECA6-A649-BD8E-FDC78354AB8A}" dt="2022-02-21T15:07:58.624" v="21" actId="21"/>
          <ac:grpSpMkLst>
            <pc:docMk/>
            <pc:sldMk cId="0" sldId="271"/>
            <ac:grpSpMk id="9" creationId="{DE23A2F3-B304-4015-8516-AF500D543CA2}"/>
          </ac:grpSpMkLst>
        </pc:grpChg>
        <pc:grpChg chg="del mod">
          <ac:chgData name="Hemanth Sai Ram Challagolla" userId="847de387-6add-4944-9241-6b101b6d834a" providerId="ADAL" clId="{76A0BD73-ECA6-A649-BD8E-FDC78354AB8A}" dt="2022-02-21T15:07:23.956" v="14" actId="21"/>
          <ac:grpSpMkLst>
            <pc:docMk/>
            <pc:sldMk cId="0" sldId="271"/>
            <ac:grpSpMk id="23" creationId="{BF81AC80-F73B-4589-82B0-E34015728C46}"/>
          </ac:grpSpMkLst>
        </pc:grpChg>
        <pc:picChg chg="del">
          <ac:chgData name="Hemanth Sai Ram Challagolla" userId="847de387-6add-4944-9241-6b101b6d834a" providerId="ADAL" clId="{76A0BD73-ECA6-A649-BD8E-FDC78354AB8A}" dt="2022-02-21T15:07:58.624" v="21" actId="21"/>
          <ac:picMkLst>
            <pc:docMk/>
            <pc:sldMk cId="0" sldId="271"/>
            <ac:picMk id="40" creationId="{7299B655-C70D-4BC3-8AE2-DA683879875D}"/>
          </ac:picMkLst>
        </pc:picChg>
        <pc:picChg chg="del">
          <ac:chgData name="Hemanth Sai Ram Challagolla" userId="847de387-6add-4944-9241-6b101b6d834a" providerId="ADAL" clId="{76A0BD73-ECA6-A649-BD8E-FDC78354AB8A}" dt="2022-02-21T15:07:23.956" v="14" actId="21"/>
          <ac:picMkLst>
            <pc:docMk/>
            <pc:sldMk cId="0" sldId="271"/>
            <ac:picMk id="44" creationId="{272509D6-4DF0-4A53-86D2-6F4D390F598C}"/>
          </ac:picMkLst>
        </pc:picChg>
      </pc:sldChg>
      <pc:sldChg chg="addSp delSp modSp add">
        <pc:chgData name="Hemanth Sai Ram Challagolla" userId="847de387-6add-4944-9241-6b101b6d834a" providerId="ADAL" clId="{76A0BD73-ECA6-A649-BD8E-FDC78354AB8A}" dt="2022-02-21T15:08:04.758" v="23" actId="1076"/>
        <pc:sldMkLst>
          <pc:docMk/>
          <pc:sldMk cId="3992467940" sldId="334"/>
        </pc:sldMkLst>
        <pc:spChg chg="mod">
          <ac:chgData name="Hemanth Sai Ram Challagolla" userId="847de387-6add-4944-9241-6b101b6d834a" providerId="ADAL" clId="{76A0BD73-ECA6-A649-BD8E-FDC78354AB8A}" dt="2022-02-21T15:05:47.287" v="3"/>
          <ac:spMkLst>
            <pc:docMk/>
            <pc:sldMk cId="3992467940" sldId="334"/>
            <ac:spMk id="36" creationId="{428C5B39-C241-1C43-8123-29AC386C45F2}"/>
          </ac:spMkLst>
        </pc:spChg>
        <pc:spChg chg="mod">
          <ac:chgData name="Hemanth Sai Ram Challagolla" userId="847de387-6add-4944-9241-6b101b6d834a" providerId="ADAL" clId="{76A0BD73-ECA6-A649-BD8E-FDC78354AB8A}" dt="2022-02-21T15:07:27.604" v="15" actId="478"/>
          <ac:spMkLst>
            <pc:docMk/>
            <pc:sldMk cId="3992467940" sldId="334"/>
            <ac:spMk id="39" creationId="{668A1E6C-65A2-4DEA-85F3-04C1DCAF7DE4}"/>
          </ac:spMkLst>
        </pc:spChg>
        <pc:spChg chg="mod">
          <ac:chgData name="Hemanth Sai Ram Challagolla" userId="847de387-6add-4944-9241-6b101b6d834a" providerId="ADAL" clId="{76A0BD73-ECA6-A649-BD8E-FDC78354AB8A}" dt="2022-02-21T15:07:08.525" v="11" actId="21"/>
          <ac:spMkLst>
            <pc:docMk/>
            <pc:sldMk cId="3992467940" sldId="334"/>
            <ac:spMk id="41" creationId="{2C784074-F77C-4B21-8724-F9B9E34C260E}"/>
          </ac:spMkLst>
        </pc:spChg>
        <pc:spChg chg="mod">
          <ac:chgData name="Hemanth Sai Ram Challagolla" userId="847de387-6add-4944-9241-6b101b6d834a" providerId="ADAL" clId="{76A0BD73-ECA6-A649-BD8E-FDC78354AB8A}" dt="2022-02-21T15:07:04.466" v="10" actId="478"/>
          <ac:spMkLst>
            <pc:docMk/>
            <pc:sldMk cId="3992467940" sldId="334"/>
            <ac:spMk id="43" creationId="{0F577E5D-C03E-4586-947D-4A9D042D0830}"/>
          </ac:spMkLst>
        </pc:spChg>
        <pc:spChg chg="mod">
          <ac:chgData name="Hemanth Sai Ram Challagolla" userId="847de387-6add-4944-9241-6b101b6d834a" providerId="ADAL" clId="{76A0BD73-ECA6-A649-BD8E-FDC78354AB8A}" dt="2022-02-21T15:05:25.111" v="1"/>
          <ac:spMkLst>
            <pc:docMk/>
            <pc:sldMk cId="3992467940" sldId="334"/>
            <ac:spMk id="2454" creationId="{00000000-0000-0000-0000-000000000000}"/>
          </ac:spMkLst>
        </pc:spChg>
        <pc:spChg chg="mod">
          <ac:chgData name="Hemanth Sai Ram Challagolla" userId="847de387-6add-4944-9241-6b101b6d834a" providerId="ADAL" clId="{76A0BD73-ECA6-A649-BD8E-FDC78354AB8A}" dt="2022-02-21T15:05:37.554" v="2"/>
          <ac:spMkLst>
            <pc:docMk/>
            <pc:sldMk cId="3992467940" sldId="334"/>
            <ac:spMk id="2456" creationId="{00000000-0000-0000-0000-000000000000}"/>
          </ac:spMkLst>
        </pc:spChg>
        <pc:grpChg chg="del mod">
          <ac:chgData name="Hemanth Sai Ram Challagolla" userId="847de387-6add-4944-9241-6b101b6d834a" providerId="ADAL" clId="{76A0BD73-ECA6-A649-BD8E-FDC78354AB8A}" dt="2022-02-21T15:07:08.525" v="11" actId="21"/>
          <ac:grpSpMkLst>
            <pc:docMk/>
            <pc:sldMk cId="3992467940" sldId="334"/>
            <ac:grpSpMk id="4" creationId="{E4B220EF-56E1-4EE7-A456-F915137A34F5}"/>
          </ac:grpSpMkLst>
        </pc:grpChg>
        <pc:grpChg chg="del mod">
          <ac:chgData name="Hemanth Sai Ram Challagolla" userId="847de387-6add-4944-9241-6b101b6d834a" providerId="ADAL" clId="{76A0BD73-ECA6-A649-BD8E-FDC78354AB8A}" dt="2022-02-21T15:07:27.604" v="15" actId="478"/>
          <ac:grpSpMkLst>
            <pc:docMk/>
            <pc:sldMk cId="3992467940" sldId="334"/>
            <ac:grpSpMk id="9" creationId="{DE23A2F3-B304-4015-8516-AF500D543CA2}"/>
          </ac:grpSpMkLst>
        </pc:grpChg>
        <pc:grpChg chg="add del mod">
          <ac:chgData name="Hemanth Sai Ram Challagolla" userId="847de387-6add-4944-9241-6b101b6d834a" providerId="ADAL" clId="{76A0BD73-ECA6-A649-BD8E-FDC78354AB8A}" dt="2022-02-21T15:07:04.466" v="10" actId="478"/>
          <ac:grpSpMkLst>
            <pc:docMk/>
            <pc:sldMk cId="3992467940" sldId="334"/>
            <ac:grpSpMk id="23" creationId="{BF81AC80-F73B-4589-82B0-E34015728C46}"/>
          </ac:grpSpMkLst>
        </pc:grpChg>
        <pc:picChg chg="add del mod">
          <ac:chgData name="Hemanth Sai Ram Challagolla" userId="847de387-6add-4944-9241-6b101b6d834a" providerId="ADAL" clId="{76A0BD73-ECA6-A649-BD8E-FDC78354AB8A}" dt="2022-02-21T15:06:44.453" v="7"/>
          <ac:picMkLst>
            <pc:docMk/>
            <pc:sldMk cId="3992467940" sldId="334"/>
            <ac:picMk id="32" creationId="{F950F0D0-B158-7142-9F99-0311BD99085E}"/>
          </ac:picMkLst>
        </pc:picChg>
        <pc:picChg chg="add del mod">
          <ac:chgData name="Hemanth Sai Ram Challagolla" userId="847de387-6add-4944-9241-6b101b6d834a" providerId="ADAL" clId="{76A0BD73-ECA6-A649-BD8E-FDC78354AB8A}" dt="2022-02-21T15:07:46.361" v="18" actId="21"/>
          <ac:picMkLst>
            <pc:docMk/>
            <pc:sldMk cId="3992467940" sldId="334"/>
            <ac:picMk id="33" creationId="{A3A37455-55F9-4145-82BB-C93D91D32BFD}"/>
          </ac:picMkLst>
        </pc:picChg>
        <pc:picChg chg="add mod">
          <ac:chgData name="Hemanth Sai Ram Challagolla" userId="847de387-6add-4944-9241-6b101b6d834a" providerId="ADAL" clId="{76A0BD73-ECA6-A649-BD8E-FDC78354AB8A}" dt="2022-02-21T15:07:33.218" v="17" actId="1076"/>
          <ac:picMkLst>
            <pc:docMk/>
            <pc:sldMk cId="3992467940" sldId="334"/>
            <ac:picMk id="34" creationId="{54893D16-EB40-4346-BB6E-1F587C834F9B}"/>
          </ac:picMkLst>
        </pc:picChg>
        <pc:picChg chg="add mod">
          <ac:chgData name="Hemanth Sai Ram Challagolla" userId="847de387-6add-4944-9241-6b101b6d834a" providerId="ADAL" clId="{76A0BD73-ECA6-A649-BD8E-FDC78354AB8A}" dt="2022-02-21T15:07:50.540" v="20" actId="1076"/>
          <ac:picMkLst>
            <pc:docMk/>
            <pc:sldMk cId="3992467940" sldId="334"/>
            <ac:picMk id="35" creationId="{9856E81C-7993-EF47-B63C-425C5B2FD4C0}"/>
          </ac:picMkLst>
        </pc:picChg>
        <pc:picChg chg="del">
          <ac:chgData name="Hemanth Sai Ram Challagolla" userId="847de387-6add-4944-9241-6b101b6d834a" providerId="ADAL" clId="{76A0BD73-ECA6-A649-BD8E-FDC78354AB8A}" dt="2022-02-21T15:07:27.604" v="15" actId="478"/>
          <ac:picMkLst>
            <pc:docMk/>
            <pc:sldMk cId="3992467940" sldId="334"/>
            <ac:picMk id="40" creationId="{7299B655-C70D-4BC3-8AE2-DA683879875D}"/>
          </ac:picMkLst>
        </pc:picChg>
        <pc:picChg chg="del">
          <ac:chgData name="Hemanth Sai Ram Challagolla" userId="847de387-6add-4944-9241-6b101b6d834a" providerId="ADAL" clId="{76A0BD73-ECA6-A649-BD8E-FDC78354AB8A}" dt="2022-02-21T15:07:08.525" v="11" actId="21"/>
          <ac:picMkLst>
            <pc:docMk/>
            <pc:sldMk cId="3992467940" sldId="334"/>
            <ac:picMk id="42" creationId="{DABF36DC-D761-4612-850C-065F9C01B527}"/>
          </ac:picMkLst>
        </pc:picChg>
        <pc:picChg chg="add del">
          <ac:chgData name="Hemanth Sai Ram Challagolla" userId="847de387-6add-4944-9241-6b101b6d834a" providerId="ADAL" clId="{76A0BD73-ECA6-A649-BD8E-FDC78354AB8A}" dt="2022-02-21T15:07:04.466" v="10" actId="478"/>
          <ac:picMkLst>
            <pc:docMk/>
            <pc:sldMk cId="3992467940" sldId="334"/>
            <ac:picMk id="44" creationId="{272509D6-4DF0-4A53-86D2-6F4D390F598C}"/>
          </ac:picMkLst>
        </pc:picChg>
        <pc:picChg chg="add mod">
          <ac:chgData name="Hemanth Sai Ram Challagolla" userId="847de387-6add-4944-9241-6b101b6d834a" providerId="ADAL" clId="{76A0BD73-ECA6-A649-BD8E-FDC78354AB8A}" dt="2022-02-21T15:08:04.758" v="23" actId="1076"/>
          <ac:picMkLst>
            <pc:docMk/>
            <pc:sldMk cId="3992467940" sldId="334"/>
            <ac:picMk id="45" creationId="{F5686E69-2E91-D044-8C73-B6DD2F0068BB}"/>
          </ac:picMkLst>
        </pc:picChg>
      </pc:sldChg>
    </pc:docChg>
  </pc:docChgLst>
  <pc:docChgLst>
    <pc:chgData name="Singh, Apoorva" userId="64f21c6e-bbbd-4767-b757-043303042405" providerId="ADAL" clId="{DF20F6BE-1F5A-48A0-BACC-CE523A285A9A}"/>
    <pc:docChg chg="undo redo custSel delSld modSld">
      <pc:chgData name="Singh, Apoorva" userId="64f21c6e-bbbd-4767-b757-043303042405" providerId="ADAL" clId="{DF20F6BE-1F5A-48A0-BACC-CE523A285A9A}" dt="2022-02-21T14:59:34.018" v="2008" actId="1036"/>
      <pc:docMkLst>
        <pc:docMk/>
      </pc:docMkLst>
      <pc:sldChg chg="addSp delSp modSp mod modNotesTx">
        <pc:chgData name="Singh, Apoorva" userId="64f21c6e-bbbd-4767-b757-043303042405" providerId="ADAL" clId="{DF20F6BE-1F5A-48A0-BACC-CE523A285A9A}" dt="2022-02-21T02:45:53.749" v="1049" actId="1038"/>
        <pc:sldMkLst>
          <pc:docMk/>
          <pc:sldMk cId="0" sldId="267"/>
        </pc:sldMkLst>
        <pc:spChg chg="add del mod">
          <ac:chgData name="Singh, Apoorva" userId="64f21c6e-bbbd-4767-b757-043303042405" providerId="ADAL" clId="{DF20F6BE-1F5A-48A0-BACC-CE523A285A9A}" dt="2022-02-21T02:14:51.512" v="657" actId="14100"/>
          <ac:spMkLst>
            <pc:docMk/>
            <pc:sldMk cId="0" sldId="267"/>
            <ac:spMk id="3" creationId="{74992F23-F521-0542-8CB8-F43711707483}"/>
          </ac:spMkLst>
        </pc:spChg>
        <pc:spChg chg="mod">
          <ac:chgData name="Singh, Apoorva" userId="64f21c6e-bbbd-4767-b757-043303042405" providerId="ADAL" clId="{DF20F6BE-1F5A-48A0-BACC-CE523A285A9A}" dt="2022-02-21T02:44:28.158" v="1038" actId="20577"/>
          <ac:spMkLst>
            <pc:docMk/>
            <pc:sldMk cId="0" sldId="267"/>
            <ac:spMk id="4" creationId="{5104EF09-78C1-7044-9606-0BF083C27220}"/>
          </ac:spMkLst>
        </pc:spChg>
        <pc:spChg chg="add del mod">
          <ac:chgData name="Singh, Apoorva" userId="64f21c6e-bbbd-4767-b757-043303042405" providerId="ADAL" clId="{DF20F6BE-1F5A-48A0-BACC-CE523A285A9A}" dt="2022-02-21T02:36:12.804" v="896" actId="478"/>
          <ac:spMkLst>
            <pc:docMk/>
            <pc:sldMk cId="0" sldId="267"/>
            <ac:spMk id="7" creationId="{60B10D33-9B07-4AC3-9170-DC6F45CA07CC}"/>
          </ac:spMkLst>
        </pc:spChg>
        <pc:spChg chg="add mod">
          <ac:chgData name="Singh, Apoorva" userId="64f21c6e-bbbd-4767-b757-043303042405" providerId="ADAL" clId="{DF20F6BE-1F5A-48A0-BACC-CE523A285A9A}" dt="2022-02-21T02:42:44.102" v="1024" actId="20577"/>
          <ac:spMkLst>
            <pc:docMk/>
            <pc:sldMk cId="0" sldId="267"/>
            <ac:spMk id="8" creationId="{8041BC33-2AB7-45D3-A951-69EC0D48CD41}"/>
          </ac:spMkLst>
        </pc:spChg>
        <pc:picChg chg="mod">
          <ac:chgData name="Singh, Apoorva" userId="64f21c6e-bbbd-4767-b757-043303042405" providerId="ADAL" clId="{DF20F6BE-1F5A-48A0-BACC-CE523A285A9A}" dt="2022-02-21T02:12:14.164" v="649" actId="1035"/>
          <ac:picMkLst>
            <pc:docMk/>
            <pc:sldMk cId="0" sldId="267"/>
            <ac:picMk id="2" creationId="{5D4EC3E4-8B18-254A-8B7E-FBDED4F4E648}"/>
          </ac:picMkLst>
        </pc:picChg>
        <pc:cxnChg chg="mod">
          <ac:chgData name="Singh, Apoorva" userId="64f21c6e-bbbd-4767-b757-043303042405" providerId="ADAL" clId="{DF20F6BE-1F5A-48A0-BACC-CE523A285A9A}" dt="2022-02-21T02:26:11.331" v="707" actId="1037"/>
          <ac:cxnSpMkLst>
            <pc:docMk/>
            <pc:sldMk cId="0" sldId="267"/>
            <ac:cxnSpMk id="11" creationId="{0B2DB5A3-344F-9E41-BE74-475154EE0F59}"/>
          </ac:cxnSpMkLst>
        </pc:cxnChg>
        <pc:cxnChg chg="mod">
          <ac:chgData name="Singh, Apoorva" userId="64f21c6e-bbbd-4767-b757-043303042405" providerId="ADAL" clId="{DF20F6BE-1F5A-48A0-BACC-CE523A285A9A}" dt="2022-02-21T02:39:26.755" v="958" actId="1038"/>
          <ac:cxnSpMkLst>
            <pc:docMk/>
            <pc:sldMk cId="0" sldId="267"/>
            <ac:cxnSpMk id="13" creationId="{5506F25F-E0A7-483F-95C7-C0811EC619A4}"/>
          </ac:cxnSpMkLst>
        </pc:cxnChg>
        <pc:cxnChg chg="mod">
          <ac:chgData name="Singh, Apoorva" userId="64f21c6e-bbbd-4767-b757-043303042405" providerId="ADAL" clId="{DF20F6BE-1F5A-48A0-BACC-CE523A285A9A}" dt="2022-02-21T02:45:53.749" v="1049" actId="1038"/>
          <ac:cxnSpMkLst>
            <pc:docMk/>
            <pc:sldMk cId="0" sldId="267"/>
            <ac:cxnSpMk id="14" creationId="{AFAFD947-19F9-4DED-A62A-D4C85D0E6E7A}"/>
          </ac:cxnSpMkLst>
        </pc:cxnChg>
        <pc:cxnChg chg="mod">
          <ac:chgData name="Singh, Apoorva" userId="64f21c6e-bbbd-4767-b757-043303042405" providerId="ADAL" clId="{DF20F6BE-1F5A-48A0-BACC-CE523A285A9A}" dt="2022-02-21T02:26:17.212" v="712" actId="1038"/>
          <ac:cxnSpMkLst>
            <pc:docMk/>
            <pc:sldMk cId="0" sldId="267"/>
            <ac:cxnSpMk id="16" creationId="{4538B4D8-ECEE-6347-89A3-862FBDF05DE2}"/>
          </ac:cxnSpMkLst>
        </pc:cxnChg>
      </pc:sldChg>
      <pc:sldChg chg="addSp delSp modSp mod">
        <pc:chgData name="Singh, Apoorva" userId="64f21c6e-bbbd-4767-b757-043303042405" providerId="ADAL" clId="{DF20F6BE-1F5A-48A0-BACC-CE523A285A9A}" dt="2022-02-20T22:28:07.174" v="4" actId="478"/>
        <pc:sldMkLst>
          <pc:docMk/>
          <pc:sldMk cId="0" sldId="269"/>
        </pc:sldMkLst>
        <pc:spChg chg="add del mod">
          <ac:chgData name="Singh, Apoorva" userId="64f21c6e-bbbd-4767-b757-043303042405" providerId="ADAL" clId="{DF20F6BE-1F5A-48A0-BACC-CE523A285A9A}" dt="2022-02-20T22:26:24.704" v="2" actId="478"/>
          <ac:spMkLst>
            <pc:docMk/>
            <pc:sldMk cId="0" sldId="269"/>
            <ac:spMk id="2" creationId="{BBEFE95E-3FBE-4806-AE81-B36CA39660AE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5" creationId="{E49F82D1-BAC4-4BE9-A657-4BA40D0FC317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1" creationId="{35F23E20-0E94-4332-BC36-D7F1D27E2ED2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2" creationId="{46FA532A-89B7-443D-B8BF-98F82DED718E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3" creationId="{B31207E4-316B-4598-AFD4-D9F1EAFBD1E2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4" creationId="{EE148EBA-DDA2-46BF-B206-50019450DDAB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5" creationId="{16657FC9-FEBF-4E00-800F-129B4E9787A3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6" creationId="{298E70B3-A186-4787-B839-4EF05CF83DF8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7" creationId="{635F89DE-F4E3-4381-AFC1-18B778174BE5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8" creationId="{B499188E-65A5-4087-B7D3-9353EB6EF018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29" creationId="{C06FDA57-2285-4B95-9223-6355BF3183F4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0" creationId="{F7DDB9D2-49BE-4C5D-843E-00BF82A18581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1" creationId="{5AA4FA7B-11EE-4A8E-B6EC-84C2DA11A48E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2" creationId="{3181A36A-2121-4BC7-9CA5-8C3E4E84689D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3" creationId="{43907060-0461-4D7B-960B-6DCEFF47F5C4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4" creationId="{6422918D-45CD-4765-B747-F06892E17334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5" creationId="{CB486947-40B7-44DB-A611-A19435074836}"/>
          </ac:spMkLst>
        </pc:spChg>
        <pc:spChg chg="add mod">
          <ac:chgData name="Singh, Apoorva" userId="64f21c6e-bbbd-4767-b757-043303042405" providerId="ADAL" clId="{DF20F6BE-1F5A-48A0-BACC-CE523A285A9A}" dt="2022-02-20T22:26:22.131" v="1"/>
          <ac:spMkLst>
            <pc:docMk/>
            <pc:sldMk cId="0" sldId="269"/>
            <ac:spMk id="36" creationId="{1BB87D11-433B-4920-A7C0-D577A36F1AC6}"/>
          </ac:spMkLst>
        </pc:spChg>
        <pc:spChg chg="del mod">
          <ac:chgData name="Singh, Apoorva" userId="64f21c6e-bbbd-4767-b757-043303042405" providerId="ADAL" clId="{DF20F6BE-1F5A-48A0-BACC-CE523A285A9A}" dt="2022-02-20T22:28:02.490" v="3" actId="478"/>
          <ac:spMkLst>
            <pc:docMk/>
            <pc:sldMk cId="0" sldId="269"/>
            <ac:spMk id="39" creationId="{924DBB0A-D413-4B75-8526-8D158B34A519}"/>
          </ac:spMkLst>
        </pc:spChg>
        <pc:spChg chg="del mod topLvl">
          <ac:chgData name="Singh, Apoorva" userId="64f21c6e-bbbd-4767-b757-043303042405" providerId="ADAL" clId="{DF20F6BE-1F5A-48A0-BACC-CE523A285A9A}" dt="2022-02-20T22:28:07.174" v="4" actId="478"/>
          <ac:spMkLst>
            <pc:docMk/>
            <pc:sldMk cId="0" sldId="269"/>
            <ac:spMk id="40" creationId="{D3C3A318-962F-4935-8CB9-525778BEB2C5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0" creationId="{BBA4EC2A-C478-4539-85AC-AC9E8065E1DB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1" creationId="{7ED98070-FA3F-402B-867C-02F08F7C3B27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2" creationId="{D8F5EBFD-0028-4C11-A756-15901000861D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3" creationId="{9D535EBE-4007-4EDA-A24E-77FB822710AD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4" creationId="{D3C7F625-461D-46EC-8F37-40F2D4AA9704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5" creationId="{BB2F75F6-3BA8-4052-981D-8EE0D48AA555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6" creationId="{CEE76628-AE73-4C79-B2E1-B70FA7140998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67" creationId="{EF1C2AB3-403D-4DB5-8678-D80ADB7E25CA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0" creationId="{459B4220-411B-44A1-AED9-2B3DFB016E65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1" creationId="{91CCEA37-ED02-42C2-8C90-2ADCB511AE98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2" creationId="{36D177ED-0FB5-4CEB-8DC6-D6E2DD77CE19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3" creationId="{746FC3B3-032D-4A8D-8171-CC94B59048A4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4" creationId="{DF41C37D-699C-4A35-9680-700E5AFECB70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5" creationId="{6D7CB2E6-B852-4EDF-9B5F-1B71E2C86332}"/>
          </ac:spMkLst>
        </pc:spChg>
        <pc:spChg chg="del">
          <ac:chgData name="Singh, Apoorva" userId="64f21c6e-bbbd-4767-b757-043303042405" providerId="ADAL" clId="{DF20F6BE-1F5A-48A0-BACC-CE523A285A9A}" dt="2022-02-20T22:26:21.523" v="0" actId="478"/>
          <ac:spMkLst>
            <pc:docMk/>
            <pc:sldMk cId="0" sldId="269"/>
            <ac:spMk id="76" creationId="{8D7C44E3-8C35-409F-8FB6-FE65CA619F6E}"/>
          </ac:spMkLst>
        </pc:spChg>
        <pc:grpChg chg="add del mod">
          <ac:chgData name="Singh, Apoorva" userId="64f21c6e-bbbd-4767-b757-043303042405" providerId="ADAL" clId="{DF20F6BE-1F5A-48A0-BACC-CE523A285A9A}" dt="2022-02-20T22:28:07.174" v="4" actId="478"/>
          <ac:grpSpMkLst>
            <pc:docMk/>
            <pc:sldMk cId="0" sldId="269"/>
            <ac:grpSpMk id="37" creationId="{EC31ADFD-07EE-4F2D-B6E6-C1AE46A65A8B}"/>
          </ac:grpSpMkLst>
        </pc:grpChg>
        <pc:picChg chg="mod topLvl">
          <ac:chgData name="Singh, Apoorva" userId="64f21c6e-bbbd-4767-b757-043303042405" providerId="ADAL" clId="{DF20F6BE-1F5A-48A0-BACC-CE523A285A9A}" dt="2022-02-20T22:28:07.174" v="4" actId="478"/>
          <ac:picMkLst>
            <pc:docMk/>
            <pc:sldMk cId="0" sldId="269"/>
            <ac:picMk id="38" creationId="{9FEDD77C-AF34-4EB0-A6F5-81AD62ECA074}"/>
          </ac:picMkLst>
        </pc:picChg>
        <pc:picChg chg="del">
          <ac:chgData name="Singh, Apoorva" userId="64f21c6e-bbbd-4767-b757-043303042405" providerId="ADAL" clId="{DF20F6BE-1F5A-48A0-BACC-CE523A285A9A}" dt="2022-02-20T22:26:21.523" v="0" actId="478"/>
          <ac:picMkLst>
            <pc:docMk/>
            <pc:sldMk cId="0" sldId="269"/>
            <ac:picMk id="79" creationId="{CD97AE30-2F41-4D36-A11C-9EA25BA14921}"/>
          </ac:picMkLst>
        </pc:picChg>
      </pc:sldChg>
      <pc:sldChg chg="addSp delSp modSp mod">
        <pc:chgData name="Singh, Apoorva" userId="64f21c6e-bbbd-4767-b757-043303042405" providerId="ADAL" clId="{DF20F6BE-1F5A-48A0-BACC-CE523A285A9A}" dt="2022-02-21T14:59:34.018" v="2008" actId="1036"/>
        <pc:sldMkLst>
          <pc:docMk/>
          <pc:sldMk cId="0" sldId="271"/>
        </pc:sldMkLst>
        <pc:spChg chg="add del mod">
          <ac:chgData name="Singh, Apoorva" userId="64f21c6e-bbbd-4767-b757-043303042405" providerId="ADAL" clId="{DF20F6BE-1F5A-48A0-BACC-CE523A285A9A}" dt="2022-02-21T14:55:56.985" v="1928" actId="478"/>
          <ac:spMkLst>
            <pc:docMk/>
            <pc:sldMk cId="0" sldId="271"/>
            <ac:spMk id="14" creationId="{D8B541DF-0520-4F5A-8780-DDC324BA7417}"/>
          </ac:spMkLst>
        </pc:spChg>
        <pc:spChg chg="add del mod">
          <ac:chgData name="Singh, Apoorva" userId="64f21c6e-bbbd-4767-b757-043303042405" providerId="ADAL" clId="{DF20F6BE-1F5A-48A0-BACC-CE523A285A9A}" dt="2022-02-21T14:56:05.573" v="1930" actId="478"/>
          <ac:spMkLst>
            <pc:docMk/>
            <pc:sldMk cId="0" sldId="271"/>
            <ac:spMk id="16" creationId="{44CF9DCC-B5B7-4D43-ABE4-06AE1D7FF933}"/>
          </ac:spMkLst>
        </pc:spChg>
        <pc:spChg chg="add del mod">
          <ac:chgData name="Singh, Apoorva" userId="64f21c6e-bbbd-4767-b757-043303042405" providerId="ADAL" clId="{DF20F6BE-1F5A-48A0-BACC-CE523A285A9A}" dt="2022-02-21T14:56:10.040" v="1932" actId="478"/>
          <ac:spMkLst>
            <pc:docMk/>
            <pc:sldMk cId="0" sldId="271"/>
            <ac:spMk id="18" creationId="{6A64F319-A799-486F-A233-E14BA229670F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5" creationId="{1F8F56CE-1E4D-4CAB-BB8C-D7213B83FACF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6" creationId="{B5E03D95-2409-4902-B6F9-44B8440734C4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7" creationId="{63C32E02-985D-4974-825C-AEF93FC219CD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8" creationId="{6D925566-14C1-497E-A9EB-03D7B8D0E4DA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9" creationId="{4C5B8DA7-1787-443A-9272-CAD15C0856F1}"/>
          </ac:spMkLst>
        </pc:spChg>
        <pc:spChg chg="add mod or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30" creationId="{0840F7C2-EBF0-447A-A449-995FD56FBF63}"/>
          </ac:spMkLst>
        </pc:spChg>
        <pc:spChg chg="del">
          <ac:chgData name="Singh, Apoorva" userId="64f21c6e-bbbd-4767-b757-043303042405" providerId="ADAL" clId="{DF20F6BE-1F5A-48A0-BACC-CE523A285A9A}" dt="2022-02-21T14:44:29.730" v="1592" actId="478"/>
          <ac:spMkLst>
            <pc:docMk/>
            <pc:sldMk cId="0" sldId="271"/>
            <ac:spMk id="32" creationId="{CB0BC5D0-E26A-054A-ABDB-B153CB21CEDF}"/>
          </ac:spMkLst>
        </pc:spChg>
        <pc:spChg chg="del">
          <ac:chgData name="Singh, Apoorva" userId="64f21c6e-bbbd-4767-b757-043303042405" providerId="ADAL" clId="{DF20F6BE-1F5A-48A0-BACC-CE523A285A9A}" dt="2022-02-21T14:44:29.730" v="1592" actId="478"/>
          <ac:spMkLst>
            <pc:docMk/>
            <pc:sldMk cId="0" sldId="271"/>
            <ac:spMk id="33" creationId="{90122639-7C31-EC48-B4E8-86A31F38E1AB}"/>
          </ac:spMkLst>
        </pc:spChg>
        <pc:spChg chg="del mod">
          <ac:chgData name="Singh, Apoorva" userId="64f21c6e-bbbd-4767-b757-043303042405" providerId="ADAL" clId="{DF20F6BE-1F5A-48A0-BACC-CE523A285A9A}" dt="2022-02-21T14:56:02.598" v="1929" actId="478"/>
          <ac:spMkLst>
            <pc:docMk/>
            <pc:sldMk cId="0" sldId="271"/>
            <ac:spMk id="35" creationId="{B8C86C6F-2CBF-0646-A3D0-A7B19823582F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36" creationId="{428C5B39-C241-1C43-8123-29AC386C45F2}"/>
          </ac:spMkLst>
        </pc:spChg>
        <pc:spChg chg="add 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37" creationId="{F25CF350-7EBD-4269-970B-C25137B1B5EB}"/>
          </ac:spMkLst>
        </pc:spChg>
        <pc:spChg chg="add 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39" creationId="{668A1E6C-65A2-4DEA-85F3-04C1DCAF7DE4}"/>
          </ac:spMkLst>
        </pc:spChg>
        <pc:spChg chg="add 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41" creationId="{2C784074-F77C-4B21-8724-F9B9E34C260E}"/>
          </ac:spMkLst>
        </pc:spChg>
        <pc:spChg chg="add 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43" creationId="{0F577E5D-C03E-4586-947D-4A9D042D083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39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40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41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42" creationId="{00000000-0000-0000-0000-000000000000}"/>
          </ac:spMkLst>
        </pc:spChg>
        <pc:spChg chg="del mod">
          <ac:chgData name="Singh, Apoorva" userId="64f21c6e-bbbd-4767-b757-043303042405" providerId="ADAL" clId="{DF20F6BE-1F5A-48A0-BACC-CE523A285A9A}" dt="2022-02-21T14:56:02.598" v="1929" actId="478"/>
          <ac:spMkLst>
            <pc:docMk/>
            <pc:sldMk cId="0" sldId="271"/>
            <ac:spMk id="2443" creationId="{00000000-0000-0000-0000-000000000000}"/>
          </ac:spMkLst>
        </pc:spChg>
        <pc:spChg chg="del">
          <ac:chgData name="Singh, Apoorva" userId="64f21c6e-bbbd-4767-b757-043303042405" providerId="ADAL" clId="{DF20F6BE-1F5A-48A0-BACC-CE523A285A9A}" dt="2022-02-21T14:44:23.542" v="1590" actId="478"/>
          <ac:spMkLst>
            <pc:docMk/>
            <pc:sldMk cId="0" sldId="271"/>
            <ac:spMk id="2445" creationId="{00000000-0000-0000-0000-000000000000}"/>
          </ac:spMkLst>
        </pc:spChg>
        <pc:spChg chg="del">
          <ac:chgData name="Singh, Apoorva" userId="64f21c6e-bbbd-4767-b757-043303042405" providerId="ADAL" clId="{DF20F6BE-1F5A-48A0-BACC-CE523A285A9A}" dt="2022-02-21T14:44:23.542" v="1590" actId="478"/>
          <ac:spMkLst>
            <pc:docMk/>
            <pc:sldMk cId="0" sldId="271"/>
            <ac:spMk id="2446" creationId="{00000000-0000-0000-0000-000000000000}"/>
          </ac:spMkLst>
        </pc:spChg>
        <pc:spChg chg="del">
          <ac:chgData name="Singh, Apoorva" userId="64f21c6e-bbbd-4767-b757-043303042405" providerId="ADAL" clId="{DF20F6BE-1F5A-48A0-BACC-CE523A285A9A}" dt="2022-02-21T14:44:26.802" v="1591" actId="478"/>
          <ac:spMkLst>
            <pc:docMk/>
            <pc:sldMk cId="0" sldId="271"/>
            <ac:spMk id="2449" creationId="{00000000-0000-0000-0000-000000000000}"/>
          </ac:spMkLst>
        </pc:spChg>
        <pc:spChg chg="del">
          <ac:chgData name="Singh, Apoorva" userId="64f21c6e-bbbd-4767-b757-043303042405" providerId="ADAL" clId="{DF20F6BE-1F5A-48A0-BACC-CE523A285A9A}" dt="2022-02-21T14:44:26.802" v="1591" actId="478"/>
          <ac:spMkLst>
            <pc:docMk/>
            <pc:sldMk cId="0" sldId="271"/>
            <ac:spMk id="2450" creationId="{00000000-0000-0000-0000-000000000000}"/>
          </ac:spMkLst>
        </pc:spChg>
        <pc:spChg chg="del mod">
          <ac:chgData name="Singh, Apoorva" userId="64f21c6e-bbbd-4767-b757-043303042405" providerId="ADAL" clId="{DF20F6BE-1F5A-48A0-BACC-CE523A285A9A}" dt="2022-02-21T14:56:07.833" v="1931" actId="478"/>
          <ac:spMkLst>
            <pc:docMk/>
            <pc:sldMk cId="0" sldId="271"/>
            <ac:spMk id="2453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54" creationId="{00000000-0000-0000-0000-000000000000}"/>
          </ac:spMkLst>
        </pc:spChg>
        <pc:spChg chg="del">
          <ac:chgData name="Singh, Apoorva" userId="64f21c6e-bbbd-4767-b757-043303042405" providerId="ADAL" clId="{DF20F6BE-1F5A-48A0-BACC-CE523A285A9A}" dt="2022-02-21T14:55:54.050" v="1927" actId="478"/>
          <ac:spMkLst>
            <pc:docMk/>
            <pc:sldMk cId="0" sldId="271"/>
            <ac:spMk id="2455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14:59:34.018" v="2008" actId="1036"/>
          <ac:spMkLst>
            <pc:docMk/>
            <pc:sldMk cId="0" sldId="271"/>
            <ac:spMk id="2456" creationId="{00000000-0000-0000-0000-000000000000}"/>
          </ac:spMkLst>
        </pc:spChg>
        <pc:grpChg chg="add mod">
          <ac:chgData name="Singh, Apoorva" userId="64f21c6e-bbbd-4767-b757-043303042405" providerId="ADAL" clId="{DF20F6BE-1F5A-48A0-BACC-CE523A285A9A}" dt="2022-02-21T14:59:34.018" v="2008" actId="1036"/>
          <ac:grpSpMkLst>
            <pc:docMk/>
            <pc:sldMk cId="0" sldId="271"/>
            <ac:grpSpMk id="4" creationId="{E4B220EF-56E1-4EE7-A456-F915137A34F5}"/>
          </ac:grpSpMkLst>
        </pc:grpChg>
        <pc:grpChg chg="add mod">
          <ac:chgData name="Singh, Apoorva" userId="64f21c6e-bbbd-4767-b757-043303042405" providerId="ADAL" clId="{DF20F6BE-1F5A-48A0-BACC-CE523A285A9A}" dt="2022-02-21T14:59:34.018" v="2008" actId="1036"/>
          <ac:grpSpMkLst>
            <pc:docMk/>
            <pc:sldMk cId="0" sldId="271"/>
            <ac:grpSpMk id="9" creationId="{DE23A2F3-B304-4015-8516-AF500D543CA2}"/>
          </ac:grpSpMkLst>
        </pc:grpChg>
        <pc:grpChg chg="add mod">
          <ac:chgData name="Singh, Apoorva" userId="64f21c6e-bbbd-4767-b757-043303042405" providerId="ADAL" clId="{DF20F6BE-1F5A-48A0-BACC-CE523A285A9A}" dt="2022-02-21T14:59:34.018" v="2008" actId="1036"/>
          <ac:grpSpMkLst>
            <pc:docMk/>
            <pc:sldMk cId="0" sldId="271"/>
            <ac:grpSpMk id="19" creationId="{EB972DA5-9DCE-49B7-8ADE-E18926D1321C}"/>
          </ac:grpSpMkLst>
        </pc:grpChg>
        <pc:grpChg chg="add mod">
          <ac:chgData name="Singh, Apoorva" userId="64f21c6e-bbbd-4767-b757-043303042405" providerId="ADAL" clId="{DF20F6BE-1F5A-48A0-BACC-CE523A285A9A}" dt="2022-02-21T14:59:34.018" v="2008" actId="1036"/>
          <ac:grpSpMkLst>
            <pc:docMk/>
            <pc:sldMk cId="0" sldId="271"/>
            <ac:grpSpMk id="23" creationId="{BF81AC80-F73B-4589-82B0-E34015728C46}"/>
          </ac:grpSpMkLst>
        </pc:grpChg>
        <pc:picChg chg="add mod">
          <ac:chgData name="Singh, Apoorva" userId="64f21c6e-bbbd-4767-b757-043303042405" providerId="ADAL" clId="{DF20F6BE-1F5A-48A0-BACC-CE523A285A9A}" dt="2022-02-21T14:59:34.018" v="2008" actId="1036"/>
          <ac:picMkLst>
            <pc:docMk/>
            <pc:sldMk cId="0" sldId="271"/>
            <ac:picMk id="38" creationId="{F2BB0267-529D-4BF2-85C3-0CD1E50B97CB}"/>
          </ac:picMkLst>
        </pc:picChg>
        <pc:picChg chg="add mod">
          <ac:chgData name="Singh, Apoorva" userId="64f21c6e-bbbd-4767-b757-043303042405" providerId="ADAL" clId="{DF20F6BE-1F5A-48A0-BACC-CE523A285A9A}" dt="2022-02-21T14:59:34.018" v="2008" actId="1036"/>
          <ac:picMkLst>
            <pc:docMk/>
            <pc:sldMk cId="0" sldId="271"/>
            <ac:picMk id="40" creationId="{7299B655-C70D-4BC3-8AE2-DA683879875D}"/>
          </ac:picMkLst>
        </pc:picChg>
        <pc:picChg chg="add mod">
          <ac:chgData name="Singh, Apoorva" userId="64f21c6e-bbbd-4767-b757-043303042405" providerId="ADAL" clId="{DF20F6BE-1F5A-48A0-BACC-CE523A285A9A}" dt="2022-02-21T14:59:34.018" v="2008" actId="1036"/>
          <ac:picMkLst>
            <pc:docMk/>
            <pc:sldMk cId="0" sldId="271"/>
            <ac:picMk id="42" creationId="{DABF36DC-D761-4612-850C-065F9C01B527}"/>
          </ac:picMkLst>
        </pc:picChg>
        <pc:picChg chg="add mod">
          <ac:chgData name="Singh, Apoorva" userId="64f21c6e-bbbd-4767-b757-043303042405" providerId="ADAL" clId="{DF20F6BE-1F5A-48A0-BACC-CE523A285A9A}" dt="2022-02-21T14:59:34.018" v="2008" actId="1036"/>
          <ac:picMkLst>
            <pc:docMk/>
            <pc:sldMk cId="0" sldId="271"/>
            <ac:picMk id="44" creationId="{272509D6-4DF0-4A53-86D2-6F4D390F598C}"/>
          </ac:picMkLst>
        </pc:picChg>
        <pc:cxnChg chg="del mod">
          <ac:chgData name="Singh, Apoorva" userId="64f21c6e-bbbd-4767-b757-043303042405" providerId="ADAL" clId="{DF20F6BE-1F5A-48A0-BACC-CE523A285A9A}" dt="2022-02-21T14:56:02.598" v="1929" actId="478"/>
          <ac:cxnSpMkLst>
            <pc:docMk/>
            <pc:sldMk cId="0" sldId="271"/>
            <ac:cxnSpMk id="34" creationId="{A622BD2D-B916-284C-B6F2-316F2E7461CD}"/>
          </ac:cxnSpMkLst>
        </pc:cxnChg>
        <pc:cxnChg chg="add mod">
          <ac:chgData name="Singh, Apoorva" userId="64f21c6e-bbbd-4767-b757-043303042405" providerId="ADAL" clId="{DF20F6BE-1F5A-48A0-BACC-CE523A285A9A}" dt="2022-02-21T14:59:34.018" v="2008" actId="1036"/>
          <ac:cxnSpMkLst>
            <pc:docMk/>
            <pc:sldMk cId="0" sldId="271"/>
            <ac:cxnSpMk id="46" creationId="{A290E4B8-28E8-4F12-8261-81584F3D04ED}"/>
          </ac:cxnSpMkLst>
        </pc:cxnChg>
        <pc:cxnChg chg="mod">
          <ac:chgData name="Singh, Apoorva" userId="64f21c6e-bbbd-4767-b757-043303042405" providerId="ADAL" clId="{DF20F6BE-1F5A-48A0-BACC-CE523A285A9A}" dt="2022-02-21T14:59:34.018" v="2008" actId="1036"/>
          <ac:cxnSpMkLst>
            <pc:docMk/>
            <pc:sldMk cId="0" sldId="271"/>
            <ac:cxnSpMk id="2444" creationId="{00000000-0000-0000-0000-000000000000}"/>
          </ac:cxnSpMkLst>
        </pc:cxnChg>
        <pc:cxnChg chg="mod">
          <ac:chgData name="Singh, Apoorva" userId="64f21c6e-bbbd-4767-b757-043303042405" providerId="ADAL" clId="{DF20F6BE-1F5A-48A0-BACC-CE523A285A9A}" dt="2022-02-21T14:59:34.018" v="2008" actId="1036"/>
          <ac:cxnSpMkLst>
            <pc:docMk/>
            <pc:sldMk cId="0" sldId="271"/>
            <ac:cxnSpMk id="2447" creationId="{00000000-0000-0000-0000-000000000000}"/>
          </ac:cxnSpMkLst>
        </pc:cxnChg>
        <pc:cxnChg chg="mod">
          <ac:chgData name="Singh, Apoorva" userId="64f21c6e-bbbd-4767-b757-043303042405" providerId="ADAL" clId="{DF20F6BE-1F5A-48A0-BACC-CE523A285A9A}" dt="2022-02-21T14:59:34.018" v="2008" actId="1036"/>
          <ac:cxnSpMkLst>
            <pc:docMk/>
            <pc:sldMk cId="0" sldId="271"/>
            <ac:cxnSpMk id="2451" creationId="{00000000-0000-0000-0000-000000000000}"/>
          </ac:cxnSpMkLst>
        </pc:cxnChg>
      </pc:sldChg>
      <pc:sldChg chg="addSp modSp mod">
        <pc:chgData name="Singh, Apoorva" userId="64f21c6e-bbbd-4767-b757-043303042405" providerId="ADAL" clId="{DF20F6BE-1F5A-48A0-BACC-CE523A285A9A}" dt="2022-02-21T01:51:24.745" v="83" actId="1036"/>
        <pc:sldMkLst>
          <pc:docMk/>
          <pc:sldMk cId="1618432517" sldId="294"/>
        </pc:sldMkLst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78" creationId="{90A2BAC5-FF34-104A-BCA8-17EF4AEC650B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79" creationId="{98954663-9A0C-E646-978A-F73BA119751B}"/>
          </ac:spMkLst>
        </pc:spChg>
        <pc:spChg chg="add 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80" creationId="{F1771359-7A5D-41CE-8490-72BD1654CAE0}"/>
          </ac:spMkLst>
        </pc:spChg>
        <pc:spChg chg="add 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149" creationId="{33DB6F58-44EB-4559-97F2-2DB3C2BFB3E2}"/>
          </ac:spMkLst>
        </pc:spChg>
        <pc:spChg chg="add 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150" creationId="{45277E0D-0C77-4EAD-93A8-49B94093069E}"/>
          </ac:spMkLst>
        </pc:spChg>
        <pc:spChg chg="add 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151" creationId="{D9E780F7-9752-4617-A99C-F16BBBEEB4F2}"/>
          </ac:spMkLst>
        </pc:spChg>
        <pc:spChg chg="add 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152" creationId="{6E9D7D89-28F2-443B-A776-76C01D932F47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27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28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29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30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31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33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35" creationId="{00000000-0000-0000-0000-000000000000}"/>
          </ac:spMkLst>
        </pc:spChg>
        <pc:spChg chg="mod">
          <ac:chgData name="Singh, Apoorva" userId="64f21c6e-bbbd-4767-b757-043303042405" providerId="ADAL" clId="{DF20F6BE-1F5A-48A0-BACC-CE523A285A9A}" dt="2022-02-21T01:51:24.745" v="83" actId="1036"/>
          <ac:spMkLst>
            <pc:docMk/>
            <pc:sldMk cId="1618432517" sldId="294"/>
            <ac:spMk id="437" creationId="{00000000-0000-0000-0000-000000000000}"/>
          </ac:spMkLst>
        </pc:spChg>
      </pc:sldChg>
      <pc:sldChg chg="modSp mod">
        <pc:chgData name="Singh, Apoorva" userId="64f21c6e-bbbd-4767-b757-043303042405" providerId="ADAL" clId="{DF20F6BE-1F5A-48A0-BACC-CE523A285A9A}" dt="2022-02-21T02:30:25.888" v="856" actId="1076"/>
        <pc:sldMkLst>
          <pc:docMk/>
          <pc:sldMk cId="2105144646" sldId="300"/>
        </pc:sldMkLst>
        <pc:spChg chg="mod">
          <ac:chgData name="Singh, Apoorva" userId="64f21c6e-bbbd-4767-b757-043303042405" providerId="ADAL" clId="{DF20F6BE-1F5A-48A0-BACC-CE523A285A9A}" dt="2022-02-21T02:30:25.888" v="856" actId="1076"/>
          <ac:spMkLst>
            <pc:docMk/>
            <pc:sldMk cId="2105144646" sldId="300"/>
            <ac:spMk id="154" creationId="{2793FC33-017D-4DD9-AC92-B15982AA08F9}"/>
          </ac:spMkLst>
        </pc:spChg>
      </pc:sldChg>
      <pc:sldChg chg="del">
        <pc:chgData name="Singh, Apoorva" userId="64f21c6e-bbbd-4767-b757-043303042405" providerId="ADAL" clId="{DF20F6BE-1F5A-48A0-BACC-CE523A285A9A}" dt="2022-02-21T02:13:55.311" v="651" actId="47"/>
        <pc:sldMkLst>
          <pc:docMk/>
          <pc:sldMk cId="2715630252" sldId="302"/>
        </pc:sldMkLst>
      </pc:sldChg>
      <pc:sldChg chg="modSp mod">
        <pc:chgData name="Singh, Apoorva" userId="64f21c6e-bbbd-4767-b757-043303042405" providerId="ADAL" clId="{DF20F6BE-1F5A-48A0-BACC-CE523A285A9A}" dt="2022-02-21T02:10:37.202" v="623" actId="113"/>
        <pc:sldMkLst>
          <pc:docMk/>
          <pc:sldMk cId="1378633086" sldId="303"/>
        </pc:sldMkLst>
        <pc:spChg chg="mod">
          <ac:chgData name="Singh, Apoorva" userId="64f21c6e-bbbd-4767-b757-043303042405" providerId="ADAL" clId="{DF20F6BE-1F5A-48A0-BACC-CE523A285A9A}" dt="2022-02-21T02:10:11.444" v="618" actId="1038"/>
          <ac:spMkLst>
            <pc:docMk/>
            <pc:sldMk cId="1378633086" sldId="303"/>
            <ac:spMk id="2" creationId="{DBBC5D96-6CFB-6D4D-AF72-5F439ED1A27D}"/>
          </ac:spMkLst>
        </pc:spChg>
        <pc:spChg chg="mod">
          <ac:chgData name="Singh, Apoorva" userId="64f21c6e-bbbd-4767-b757-043303042405" providerId="ADAL" clId="{DF20F6BE-1F5A-48A0-BACC-CE523A285A9A}" dt="2022-02-21T02:10:37.202" v="623" actId="113"/>
          <ac:spMkLst>
            <pc:docMk/>
            <pc:sldMk cId="1378633086" sldId="303"/>
            <ac:spMk id="11" creationId="{5D587F80-A1CB-438B-83FC-03FBAB7B6893}"/>
          </ac:spMkLst>
        </pc:spChg>
        <pc:spChg chg="mod">
          <ac:chgData name="Singh, Apoorva" userId="64f21c6e-bbbd-4767-b757-043303042405" providerId="ADAL" clId="{DF20F6BE-1F5A-48A0-BACC-CE523A285A9A}" dt="2022-02-21T02:10:11.444" v="618" actId="1038"/>
          <ac:spMkLst>
            <pc:docMk/>
            <pc:sldMk cId="1378633086" sldId="303"/>
            <ac:spMk id="1007" creationId="{1F097111-ECAA-47EE-93E0-D14FBE56337C}"/>
          </ac:spMkLst>
        </pc:spChg>
        <pc:graphicFrameChg chg="mod">
          <ac:chgData name="Singh, Apoorva" userId="64f21c6e-bbbd-4767-b757-043303042405" providerId="ADAL" clId="{DF20F6BE-1F5A-48A0-BACC-CE523A285A9A}" dt="2022-02-21T02:10:11.444" v="618" actId="1038"/>
          <ac:graphicFrameMkLst>
            <pc:docMk/>
            <pc:sldMk cId="1378633086" sldId="303"/>
            <ac:graphicFrameMk id="10" creationId="{3F0C1697-57AD-4128-9B3F-B28A1C94B2A5}"/>
          </ac:graphicFrameMkLst>
        </pc:graphicFrameChg>
      </pc:sldChg>
      <pc:sldChg chg="modSp mod">
        <pc:chgData name="Singh, Apoorva" userId="64f21c6e-bbbd-4767-b757-043303042405" providerId="ADAL" clId="{DF20F6BE-1F5A-48A0-BACC-CE523A285A9A}" dt="2022-02-21T14:28:52.222" v="1380" actId="1038"/>
        <pc:sldMkLst>
          <pc:docMk/>
          <pc:sldMk cId="530597642" sldId="310"/>
        </pc:sldMkLst>
        <pc:spChg chg="mod">
          <ac:chgData name="Singh, Apoorva" userId="64f21c6e-bbbd-4767-b757-043303042405" providerId="ADAL" clId="{DF20F6BE-1F5A-48A0-BACC-CE523A285A9A}" dt="2022-02-21T02:17:14.259" v="684" actId="20577"/>
          <ac:spMkLst>
            <pc:docMk/>
            <pc:sldMk cId="530597642" sldId="310"/>
            <ac:spMk id="3" creationId="{761FC079-807D-3248-8234-83C299900B3B}"/>
          </ac:spMkLst>
        </pc:spChg>
        <pc:spChg chg="mod">
          <ac:chgData name="Singh, Apoorva" userId="64f21c6e-bbbd-4767-b757-043303042405" providerId="ADAL" clId="{DF20F6BE-1F5A-48A0-BACC-CE523A285A9A}" dt="2022-02-21T01:55:11.446" v="131" actId="1036"/>
          <ac:spMkLst>
            <pc:docMk/>
            <pc:sldMk cId="530597642" sldId="310"/>
            <ac:spMk id="8" creationId="{A3078ED5-11F8-C648-A803-99FFB4BB4EC7}"/>
          </ac:spMkLst>
        </pc:spChg>
        <pc:spChg chg="mod">
          <ac:chgData name="Singh, Apoorva" userId="64f21c6e-bbbd-4767-b757-043303042405" providerId="ADAL" clId="{DF20F6BE-1F5A-48A0-BACC-CE523A285A9A}" dt="2022-02-21T01:56:21.175" v="163" actId="14100"/>
          <ac:spMkLst>
            <pc:docMk/>
            <pc:sldMk cId="530597642" sldId="310"/>
            <ac:spMk id="9" creationId="{C4BFFB93-FB75-E141-A697-CD5F32C2C5EE}"/>
          </ac:spMkLst>
        </pc:spChg>
        <pc:spChg chg="mod">
          <ac:chgData name="Singh, Apoorva" userId="64f21c6e-bbbd-4767-b757-043303042405" providerId="ADAL" clId="{DF20F6BE-1F5A-48A0-BACC-CE523A285A9A}" dt="2022-02-21T01:55:11.446" v="131" actId="1036"/>
          <ac:spMkLst>
            <pc:docMk/>
            <pc:sldMk cId="530597642" sldId="310"/>
            <ac:spMk id="10" creationId="{F8D251CD-105B-2F42-95A0-7E424A20C0DD}"/>
          </ac:spMkLst>
        </pc:spChg>
        <pc:spChg chg="mod">
          <ac:chgData name="Singh, Apoorva" userId="64f21c6e-bbbd-4767-b757-043303042405" providerId="ADAL" clId="{DF20F6BE-1F5A-48A0-BACC-CE523A285A9A}" dt="2022-02-21T01:55:11.446" v="131" actId="1036"/>
          <ac:spMkLst>
            <pc:docMk/>
            <pc:sldMk cId="530597642" sldId="310"/>
            <ac:spMk id="15" creationId="{33E3F39C-8183-5A42-801F-5BC3FEAB13A4}"/>
          </ac:spMkLst>
        </pc:spChg>
        <pc:spChg chg="mod">
          <ac:chgData name="Singh, Apoorva" userId="64f21c6e-bbbd-4767-b757-043303042405" providerId="ADAL" clId="{DF20F6BE-1F5A-48A0-BACC-CE523A285A9A}" dt="2022-02-21T03:23:16.524" v="1324" actId="1037"/>
          <ac:spMkLst>
            <pc:docMk/>
            <pc:sldMk cId="530597642" sldId="310"/>
            <ac:spMk id="1212" creationId="{00000000-0000-0000-0000-000000000000}"/>
          </ac:spMkLst>
        </pc:spChg>
        <pc:picChg chg="mod">
          <ac:chgData name="Singh, Apoorva" userId="64f21c6e-bbbd-4767-b757-043303042405" providerId="ADAL" clId="{DF20F6BE-1F5A-48A0-BACC-CE523A285A9A}" dt="2022-02-21T14:28:52.222" v="1380" actId="1038"/>
          <ac:picMkLst>
            <pc:docMk/>
            <pc:sldMk cId="530597642" sldId="310"/>
            <ac:picMk id="6" creationId="{5B347DDA-68BE-F046-B564-70104643CC19}"/>
          </ac:picMkLst>
        </pc:picChg>
      </pc:sldChg>
      <pc:sldChg chg="modSp mod">
        <pc:chgData name="Singh, Apoorva" userId="64f21c6e-bbbd-4767-b757-043303042405" providerId="ADAL" clId="{DF20F6BE-1F5A-48A0-BACC-CE523A285A9A}" dt="2022-02-21T02:30:14.955" v="855" actId="1037"/>
        <pc:sldMkLst>
          <pc:docMk/>
          <pc:sldMk cId="1875575555" sldId="313"/>
        </pc:sldMkLst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2" creationId="{BF3DF8B7-5DC9-43F3-9E91-9278951788E0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3" creationId="{FF4C2A88-AB52-4E01-9975-7CE0208223CA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24" creationId="{0B0C437C-4D25-4B0A-92E4-FAB914C32480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77" creationId="{EE34DC4B-6275-4894-AB3D-D477055DC5F0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09" creationId="{E38C1B9E-5AAE-45BE-BE69-9E655C9213F6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10" creationId="{A32771F7-C27F-4C16-8EE8-DD93165BB9ED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12" creationId="{8844146D-DBE0-4B86-B0E8-ADBA7E5C2ABA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13" creationId="{572B1571-3172-4924-9675-4C9035618042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14" creationId="{460141D9-45D6-4D5D-80C1-8590C1A58B2F}"/>
          </ac:spMkLst>
        </pc:spChg>
        <pc:spChg chg="mod">
          <ac:chgData name="Singh, Apoorva" userId="64f21c6e-bbbd-4767-b757-043303042405" providerId="ADAL" clId="{DF20F6BE-1F5A-48A0-BACC-CE523A285A9A}" dt="2022-02-21T02:30:14.955" v="855" actId="1037"/>
          <ac:spMkLst>
            <pc:docMk/>
            <pc:sldMk cId="1875575555" sldId="313"/>
            <ac:spMk id="115" creationId="{D9203879-6FC8-453F-A19B-5D6A760CA0D0}"/>
          </ac:spMkLst>
        </pc:spChg>
        <pc:grpChg chg="mod">
          <ac:chgData name="Singh, Apoorva" userId="64f21c6e-bbbd-4767-b757-043303042405" providerId="ADAL" clId="{DF20F6BE-1F5A-48A0-BACC-CE523A285A9A}" dt="2022-02-21T02:30:14.955" v="855" actId="1037"/>
          <ac:grpSpMkLst>
            <pc:docMk/>
            <pc:sldMk cId="1875575555" sldId="313"/>
            <ac:grpSpMk id="8" creationId="{8782AB1A-DCE8-4AEE-AB76-426E008CD50D}"/>
          </ac:grpSpMkLst>
        </pc:grpChg>
        <pc:grpChg chg="mod">
          <ac:chgData name="Singh, Apoorva" userId="64f21c6e-bbbd-4767-b757-043303042405" providerId="ADAL" clId="{DF20F6BE-1F5A-48A0-BACC-CE523A285A9A}" dt="2022-02-21T02:30:14.955" v="855" actId="1037"/>
          <ac:grpSpMkLst>
            <pc:docMk/>
            <pc:sldMk cId="1875575555" sldId="313"/>
            <ac:grpSpMk id="46" creationId="{9C2E594C-AD63-4D53-908C-A3BEB5D5548B}"/>
          </ac:grpSpMkLst>
        </pc:grpChg>
        <pc:grpChg chg="mod">
          <ac:chgData name="Singh, Apoorva" userId="64f21c6e-bbbd-4767-b757-043303042405" providerId="ADAL" clId="{DF20F6BE-1F5A-48A0-BACC-CE523A285A9A}" dt="2022-02-21T02:30:14.955" v="855" actId="1037"/>
          <ac:grpSpMkLst>
            <pc:docMk/>
            <pc:sldMk cId="1875575555" sldId="313"/>
            <ac:grpSpMk id="78" creationId="{F339A4EC-9CE2-4D97-87A5-35EABD1FE77D}"/>
          </ac:grpSpMkLst>
        </pc:grpChg>
        <pc:cxnChg chg="mod">
          <ac:chgData name="Singh, Apoorva" userId="64f21c6e-bbbd-4767-b757-043303042405" providerId="ADAL" clId="{DF20F6BE-1F5A-48A0-BACC-CE523A285A9A}" dt="2022-02-21T02:30:14.955" v="855" actId="1037"/>
          <ac:cxnSpMkLst>
            <pc:docMk/>
            <pc:sldMk cId="1875575555" sldId="313"/>
            <ac:cxnSpMk id="118" creationId="{04FCE410-ADA5-4CB8-B18D-77AD4BC9E000}"/>
          </ac:cxnSpMkLst>
        </pc:cxnChg>
      </pc:sldChg>
      <pc:sldChg chg="addSp delSp modSp mod">
        <pc:chgData name="Singh, Apoorva" userId="64f21c6e-bbbd-4767-b757-043303042405" providerId="ADAL" clId="{DF20F6BE-1F5A-48A0-BACC-CE523A285A9A}" dt="2022-02-21T14:43:12.544" v="1558" actId="20577"/>
        <pc:sldMkLst>
          <pc:docMk/>
          <pc:sldMk cId="1611102495" sldId="316"/>
        </pc:sldMkLst>
        <pc:spChg chg="mod">
          <ac:chgData name="Singh, Apoorva" userId="64f21c6e-bbbd-4767-b757-043303042405" providerId="ADAL" clId="{DF20F6BE-1F5A-48A0-BACC-CE523A285A9A}" dt="2022-02-21T14:38:32.578" v="1409" actId="1037"/>
          <ac:spMkLst>
            <pc:docMk/>
            <pc:sldMk cId="1611102495" sldId="316"/>
            <ac:spMk id="83" creationId="{FE96D636-091B-4BFE-A8BD-CC4F5CAE4E5D}"/>
          </ac:spMkLst>
        </pc:spChg>
        <pc:spChg chg="mod">
          <ac:chgData name="Singh, Apoorva" userId="64f21c6e-bbbd-4767-b757-043303042405" providerId="ADAL" clId="{DF20F6BE-1F5A-48A0-BACC-CE523A285A9A}" dt="2022-02-21T14:38:28.517" v="1408" actId="1038"/>
          <ac:spMkLst>
            <pc:docMk/>
            <pc:sldMk cId="1611102495" sldId="316"/>
            <ac:spMk id="84" creationId="{ECBEA0CC-F745-4716-B193-B35740AD516F}"/>
          </ac:spMkLst>
        </pc:spChg>
        <pc:spChg chg="mod topLvl">
          <ac:chgData name="Singh, Apoorva" userId="64f21c6e-bbbd-4767-b757-043303042405" providerId="ADAL" clId="{DF20F6BE-1F5A-48A0-BACC-CE523A285A9A}" dt="2022-02-21T14:38:42.156" v="1419" actId="14100"/>
          <ac:spMkLst>
            <pc:docMk/>
            <pc:sldMk cId="1611102495" sldId="316"/>
            <ac:spMk id="86" creationId="{621DBFA5-56E3-4DA2-9559-60E8529F1872}"/>
          </ac:spMkLst>
        </pc:spChg>
        <pc:spChg chg="add del mod topLvl">
          <ac:chgData name="Singh, Apoorva" userId="64f21c6e-bbbd-4767-b757-043303042405" providerId="ADAL" clId="{DF20F6BE-1F5A-48A0-BACC-CE523A285A9A}" dt="2022-02-21T14:41:28.387" v="1500" actId="1035"/>
          <ac:spMkLst>
            <pc:docMk/>
            <pc:sldMk cId="1611102495" sldId="316"/>
            <ac:spMk id="87" creationId="{E885350E-1E9C-4A06-BE47-2811EE5673BB}"/>
          </ac:spMkLst>
        </pc:spChg>
        <pc:spChg chg="mod">
          <ac:chgData name="Singh, Apoorva" userId="64f21c6e-bbbd-4767-b757-043303042405" providerId="ADAL" clId="{DF20F6BE-1F5A-48A0-BACC-CE523A285A9A}" dt="2022-02-21T14:39:39.668" v="1467" actId="403"/>
          <ac:spMkLst>
            <pc:docMk/>
            <pc:sldMk cId="1611102495" sldId="316"/>
            <ac:spMk id="92" creationId="{5CF21EDA-8AC1-464B-8676-7D378CFFD600}"/>
          </ac:spMkLst>
        </pc:spChg>
        <pc:spChg chg="mod">
          <ac:chgData name="Singh, Apoorva" userId="64f21c6e-bbbd-4767-b757-043303042405" providerId="ADAL" clId="{DF20F6BE-1F5A-48A0-BACC-CE523A285A9A}" dt="2022-02-21T14:39:39.668" v="1467" actId="403"/>
          <ac:spMkLst>
            <pc:docMk/>
            <pc:sldMk cId="1611102495" sldId="316"/>
            <ac:spMk id="93" creationId="{4A0241D3-F02D-4356-92B3-0D913ACF5A98}"/>
          </ac:spMkLst>
        </pc:spChg>
        <pc:spChg chg="mod">
          <ac:chgData name="Singh, Apoorva" userId="64f21c6e-bbbd-4767-b757-043303042405" providerId="ADAL" clId="{DF20F6BE-1F5A-48A0-BACC-CE523A285A9A}" dt="2022-02-21T14:42:40.438" v="1532" actId="20577"/>
          <ac:spMkLst>
            <pc:docMk/>
            <pc:sldMk cId="1611102495" sldId="316"/>
            <ac:spMk id="99" creationId="{828EEC63-98CC-4D6F-AA67-5DB2BB149CA4}"/>
          </ac:spMkLst>
        </pc:spChg>
        <pc:spChg chg="mod">
          <ac:chgData name="Singh, Apoorva" userId="64f21c6e-bbbd-4767-b757-043303042405" providerId="ADAL" clId="{DF20F6BE-1F5A-48A0-BACC-CE523A285A9A}" dt="2022-02-21T14:43:12.544" v="1558" actId="20577"/>
          <ac:spMkLst>
            <pc:docMk/>
            <pc:sldMk cId="1611102495" sldId="316"/>
            <ac:spMk id="100" creationId="{DA9AA83B-5029-4516-A6AD-B674C162C2CA}"/>
          </ac:spMkLst>
        </pc:spChg>
        <pc:spChg chg="mod">
          <ac:chgData name="Singh, Apoorva" userId="64f21c6e-bbbd-4767-b757-043303042405" providerId="ADAL" clId="{DF20F6BE-1F5A-48A0-BACC-CE523A285A9A}" dt="2022-02-21T14:41:58.282" v="1504" actId="1076"/>
          <ac:spMkLst>
            <pc:docMk/>
            <pc:sldMk cId="1611102495" sldId="316"/>
            <ac:spMk id="104" creationId="{D68FBF9E-3F05-49A6-B2AF-C69DF189DD04}"/>
          </ac:spMkLst>
        </pc:spChg>
        <pc:spChg chg="del mod">
          <ac:chgData name="Singh, Apoorva" userId="64f21c6e-bbbd-4767-b757-043303042405" providerId="ADAL" clId="{DF20F6BE-1F5A-48A0-BACC-CE523A285A9A}" dt="2022-02-21T02:50:24.338" v="1051" actId="478"/>
          <ac:spMkLst>
            <pc:docMk/>
            <pc:sldMk cId="1611102495" sldId="316"/>
            <ac:spMk id="105" creationId="{B42C80EF-EA5D-465C-9669-693A7CF4AED5}"/>
          </ac:spMkLst>
        </pc:spChg>
        <pc:spChg chg="mod">
          <ac:chgData name="Singh, Apoorva" userId="64f21c6e-bbbd-4767-b757-043303042405" providerId="ADAL" clId="{DF20F6BE-1F5A-48A0-BACC-CE523A285A9A}" dt="2022-02-21T14:41:57.895" v="1503" actId="1076"/>
          <ac:spMkLst>
            <pc:docMk/>
            <pc:sldMk cId="1611102495" sldId="316"/>
            <ac:spMk id="106" creationId="{AF2A55F6-21F1-4602-9DD7-D90CEE194B26}"/>
          </ac:spMkLst>
        </pc:spChg>
        <pc:grpChg chg="mod">
          <ac:chgData name="Singh, Apoorva" userId="64f21c6e-bbbd-4767-b757-043303042405" providerId="ADAL" clId="{DF20F6BE-1F5A-48A0-BACC-CE523A285A9A}" dt="2022-02-21T14:38:37.531" v="1417" actId="1036"/>
          <ac:grpSpMkLst>
            <pc:docMk/>
            <pc:sldMk cId="1611102495" sldId="316"/>
            <ac:grpSpMk id="82" creationId="{F85F4EDA-5EF1-4268-B17D-EC98E6C57D2C}"/>
          </ac:grpSpMkLst>
        </pc:grpChg>
        <pc:grpChg chg="add del mod">
          <ac:chgData name="Singh, Apoorva" userId="64f21c6e-bbbd-4767-b757-043303042405" providerId="ADAL" clId="{DF20F6BE-1F5A-48A0-BACC-CE523A285A9A}" dt="2022-02-21T14:39:05.898" v="1441" actId="1035"/>
          <ac:grpSpMkLst>
            <pc:docMk/>
            <pc:sldMk cId="1611102495" sldId="316"/>
            <ac:grpSpMk id="85" creationId="{1772EB80-4680-456C-8B51-772A57305DD6}"/>
          </ac:grpSpMkLst>
        </pc:grpChg>
        <pc:cxnChg chg="mod">
          <ac:chgData name="Singh, Apoorva" userId="64f21c6e-bbbd-4767-b757-043303042405" providerId="ADAL" clId="{DF20F6BE-1F5A-48A0-BACC-CE523A285A9A}" dt="2022-02-21T14:41:12.750" v="1499" actId="14100"/>
          <ac:cxnSpMkLst>
            <pc:docMk/>
            <pc:sldMk cId="1611102495" sldId="316"/>
            <ac:cxnSpMk id="96" creationId="{0F75550D-AD01-4A00-B0EF-0554186BB6A0}"/>
          </ac:cxnSpMkLst>
        </pc:cxnChg>
        <pc:cxnChg chg="mod">
          <ac:chgData name="Singh, Apoorva" userId="64f21c6e-bbbd-4767-b757-043303042405" providerId="ADAL" clId="{DF20F6BE-1F5A-48A0-BACC-CE523A285A9A}" dt="2022-02-21T14:40:33.918" v="1484" actId="14100"/>
          <ac:cxnSpMkLst>
            <pc:docMk/>
            <pc:sldMk cId="1611102495" sldId="316"/>
            <ac:cxnSpMk id="97" creationId="{99974309-3CED-405F-BCB5-33D296522C9C}"/>
          </ac:cxnSpMkLst>
        </pc:cxnChg>
      </pc:sldChg>
      <pc:sldChg chg="modSp mod">
        <pc:chgData name="Singh, Apoorva" userId="64f21c6e-bbbd-4767-b757-043303042405" providerId="ADAL" clId="{DF20F6BE-1F5A-48A0-BACC-CE523A285A9A}" dt="2022-02-21T14:28:41.644" v="1365" actId="1038"/>
        <pc:sldMkLst>
          <pc:docMk/>
          <pc:sldMk cId="965638692" sldId="322"/>
        </pc:sldMkLst>
        <pc:spChg chg="mod">
          <ac:chgData name="Singh, Apoorva" userId="64f21c6e-bbbd-4767-b757-043303042405" providerId="ADAL" clId="{DF20F6BE-1F5A-48A0-BACC-CE523A285A9A}" dt="2022-02-21T02:18:29.195" v="698" actId="1038"/>
          <ac:spMkLst>
            <pc:docMk/>
            <pc:sldMk cId="965638692" sldId="322"/>
            <ac:spMk id="9" creationId="{126D7330-BAA1-0D45-911C-EDA92E155761}"/>
          </ac:spMkLst>
        </pc:spChg>
        <pc:spChg chg="mod">
          <ac:chgData name="Singh, Apoorva" userId="64f21c6e-bbbd-4767-b757-043303042405" providerId="ADAL" clId="{DF20F6BE-1F5A-48A0-BACC-CE523A285A9A}" dt="2022-02-21T01:58:25.494" v="251" actId="1036"/>
          <ac:spMkLst>
            <pc:docMk/>
            <pc:sldMk cId="965638692" sldId="322"/>
            <ac:spMk id="10" creationId="{A3D9E9C6-E15C-EA45-8AFC-0EBEBBB954DE}"/>
          </ac:spMkLst>
        </pc:spChg>
        <pc:spChg chg="mod">
          <ac:chgData name="Singh, Apoorva" userId="64f21c6e-bbbd-4767-b757-043303042405" providerId="ADAL" clId="{DF20F6BE-1F5A-48A0-BACC-CE523A285A9A}" dt="2022-02-21T01:58:25.494" v="251" actId="1036"/>
          <ac:spMkLst>
            <pc:docMk/>
            <pc:sldMk cId="965638692" sldId="322"/>
            <ac:spMk id="12" creationId="{445DE2C8-A1C0-5B4C-97DE-9722D39A3B61}"/>
          </ac:spMkLst>
        </pc:spChg>
        <pc:spChg chg="mod">
          <ac:chgData name="Singh, Apoorva" userId="64f21c6e-bbbd-4767-b757-043303042405" providerId="ADAL" clId="{DF20F6BE-1F5A-48A0-BACC-CE523A285A9A}" dt="2022-02-21T01:58:14.663" v="245" actId="1036"/>
          <ac:spMkLst>
            <pc:docMk/>
            <pc:sldMk cId="965638692" sldId="322"/>
            <ac:spMk id="13" creationId="{0122B91D-1AA5-6148-93D7-D5CE8C05A0D9}"/>
          </ac:spMkLst>
        </pc:spChg>
        <pc:spChg chg="mod">
          <ac:chgData name="Singh, Apoorva" userId="64f21c6e-bbbd-4767-b757-043303042405" providerId="ADAL" clId="{DF20F6BE-1F5A-48A0-BACC-CE523A285A9A}" dt="2022-02-21T03:20:31.832" v="1204" actId="1037"/>
          <ac:spMkLst>
            <pc:docMk/>
            <pc:sldMk cId="965638692" sldId="322"/>
            <ac:spMk id="1212" creationId="{00000000-0000-0000-0000-000000000000}"/>
          </ac:spMkLst>
        </pc:spChg>
        <pc:picChg chg="mod modCrop">
          <ac:chgData name="Singh, Apoorva" userId="64f21c6e-bbbd-4767-b757-043303042405" providerId="ADAL" clId="{DF20F6BE-1F5A-48A0-BACC-CE523A285A9A}" dt="2022-02-21T14:28:41.644" v="1365" actId="1038"/>
          <ac:picMkLst>
            <pc:docMk/>
            <pc:sldMk cId="965638692" sldId="322"/>
            <ac:picMk id="2" creationId="{753EA7F8-512F-504C-B8F0-09CBF0E5A7F5}"/>
          </ac:picMkLst>
        </pc:picChg>
        <pc:picChg chg="mod">
          <ac:chgData name="Singh, Apoorva" userId="64f21c6e-bbbd-4767-b757-043303042405" providerId="ADAL" clId="{DF20F6BE-1F5A-48A0-BACC-CE523A285A9A}" dt="2022-02-21T01:58:39.271" v="264" actId="1036"/>
          <ac:picMkLst>
            <pc:docMk/>
            <pc:sldMk cId="965638692" sldId="322"/>
            <ac:picMk id="6" creationId="{DD1C3344-A2F9-41F8-999D-78B1FE2E1B01}"/>
          </ac:picMkLst>
        </pc:picChg>
      </pc:sldChg>
      <pc:sldChg chg="delSp modSp mod">
        <pc:chgData name="Singh, Apoorva" userId="64f21c6e-bbbd-4767-b757-043303042405" providerId="ADAL" clId="{DF20F6BE-1F5A-48A0-BACC-CE523A285A9A}" dt="2022-02-21T02:06:11.704" v="537" actId="208"/>
        <pc:sldMkLst>
          <pc:docMk/>
          <pc:sldMk cId="2063487989" sldId="323"/>
        </pc:sldMkLst>
        <pc:spChg chg="del mod topLvl">
          <ac:chgData name="Singh, Apoorva" userId="64f21c6e-bbbd-4767-b757-043303042405" providerId="ADAL" clId="{DF20F6BE-1F5A-48A0-BACC-CE523A285A9A}" dt="2022-02-21T02:01:09.872" v="372" actId="478"/>
          <ac:spMkLst>
            <pc:docMk/>
            <pc:sldMk cId="2063487989" sldId="323"/>
            <ac:spMk id="4" creationId="{FDED5319-10AA-40B9-854A-8CB3CBCD5BBF}"/>
          </ac:spMkLst>
        </pc:spChg>
        <pc:spChg chg="mod">
          <ac:chgData name="Singh, Apoorva" userId="64f21c6e-bbbd-4767-b757-043303042405" providerId="ADAL" clId="{DF20F6BE-1F5A-48A0-BACC-CE523A285A9A}" dt="2022-02-21T02:05:38.432" v="533" actId="1036"/>
          <ac:spMkLst>
            <pc:docMk/>
            <pc:sldMk cId="2063487989" sldId="323"/>
            <ac:spMk id="8" creationId="{353EA35F-A1D4-0944-8B4F-AB6C5B9B082F}"/>
          </ac:spMkLst>
        </pc:spChg>
        <pc:spChg chg="mod">
          <ac:chgData name="Singh, Apoorva" userId="64f21c6e-bbbd-4767-b757-043303042405" providerId="ADAL" clId="{DF20F6BE-1F5A-48A0-BACC-CE523A285A9A}" dt="2022-02-21T02:03:07.689" v="403" actId="255"/>
          <ac:spMkLst>
            <pc:docMk/>
            <pc:sldMk cId="2063487989" sldId="323"/>
            <ac:spMk id="12" creationId="{3A099559-4165-6F46-B9A4-75E17632BC29}"/>
          </ac:spMkLst>
        </pc:spChg>
        <pc:spChg chg="mod">
          <ac:chgData name="Singh, Apoorva" userId="64f21c6e-bbbd-4767-b757-043303042405" providerId="ADAL" clId="{DF20F6BE-1F5A-48A0-BACC-CE523A285A9A}" dt="2022-02-21T02:02:46.420" v="400" actId="255"/>
          <ac:spMkLst>
            <pc:docMk/>
            <pc:sldMk cId="2063487989" sldId="323"/>
            <ac:spMk id="13" creationId="{0DDE7B58-46DC-874D-AEBB-E31C764278CB}"/>
          </ac:spMkLst>
        </pc:spChg>
        <pc:spChg chg="mod">
          <ac:chgData name="Singh, Apoorva" userId="64f21c6e-bbbd-4767-b757-043303042405" providerId="ADAL" clId="{DF20F6BE-1F5A-48A0-BACC-CE523A285A9A}" dt="2022-02-21T02:02:24.763" v="396" actId="255"/>
          <ac:spMkLst>
            <pc:docMk/>
            <pc:sldMk cId="2063487989" sldId="323"/>
            <ac:spMk id="14" creationId="{1C885104-6C52-FA43-AA1D-8ACE8AEDB66A}"/>
          </ac:spMkLst>
        </pc:spChg>
        <pc:spChg chg="mod">
          <ac:chgData name="Singh, Apoorva" userId="64f21c6e-bbbd-4767-b757-043303042405" providerId="ADAL" clId="{DF20F6BE-1F5A-48A0-BACC-CE523A285A9A}" dt="2022-02-21T02:02:03.655" v="394" actId="1035"/>
          <ac:spMkLst>
            <pc:docMk/>
            <pc:sldMk cId="2063487989" sldId="323"/>
            <ac:spMk id="20" creationId="{6D5DABFA-29B9-5948-B8E0-F9FD06BA3249}"/>
          </ac:spMkLst>
        </pc:spChg>
        <pc:spChg chg="mod">
          <ac:chgData name="Singh, Apoorva" userId="64f21c6e-bbbd-4767-b757-043303042405" providerId="ADAL" clId="{DF20F6BE-1F5A-48A0-BACC-CE523A285A9A}" dt="2022-02-21T02:01:43.604" v="386" actId="1036"/>
          <ac:spMkLst>
            <pc:docMk/>
            <pc:sldMk cId="2063487989" sldId="323"/>
            <ac:spMk id="22" creationId="{7B8F750E-3DA7-8949-AB0C-88D91107F44A}"/>
          </ac:spMkLst>
        </pc:spChg>
        <pc:spChg chg="mod">
          <ac:chgData name="Singh, Apoorva" userId="64f21c6e-bbbd-4767-b757-043303042405" providerId="ADAL" clId="{DF20F6BE-1F5A-48A0-BACC-CE523A285A9A}" dt="2022-02-21T02:03:12.609" v="404" actId="255"/>
          <ac:spMkLst>
            <pc:docMk/>
            <pc:sldMk cId="2063487989" sldId="323"/>
            <ac:spMk id="23" creationId="{C3EBC2B4-47C4-9144-B26E-2616AACD5CD6}"/>
          </ac:spMkLst>
        </pc:spChg>
        <pc:spChg chg="mod">
          <ac:chgData name="Singh, Apoorva" userId="64f21c6e-bbbd-4767-b757-043303042405" providerId="ADAL" clId="{DF20F6BE-1F5A-48A0-BACC-CE523A285A9A}" dt="2022-02-21T02:02:42.662" v="399" actId="14100"/>
          <ac:spMkLst>
            <pc:docMk/>
            <pc:sldMk cId="2063487989" sldId="323"/>
            <ac:spMk id="24" creationId="{697D92CD-A945-DB43-AFE2-B374C6BF9CF7}"/>
          </ac:spMkLst>
        </pc:spChg>
        <pc:spChg chg="mod">
          <ac:chgData name="Singh, Apoorva" userId="64f21c6e-bbbd-4767-b757-043303042405" providerId="ADAL" clId="{DF20F6BE-1F5A-48A0-BACC-CE523A285A9A}" dt="2022-02-21T02:03:56.121" v="438" actId="20577"/>
          <ac:spMkLst>
            <pc:docMk/>
            <pc:sldMk cId="2063487989" sldId="323"/>
            <ac:spMk id="25" creationId="{CDFDD369-D7C1-2242-8ECB-1FA20EF03E5C}"/>
          </ac:spMkLst>
        </pc:spChg>
        <pc:spChg chg="mod">
          <ac:chgData name="Singh, Apoorva" userId="64f21c6e-bbbd-4767-b757-043303042405" providerId="ADAL" clId="{DF20F6BE-1F5A-48A0-BACC-CE523A285A9A}" dt="2022-02-21T02:03:47.814" v="435" actId="1038"/>
          <ac:spMkLst>
            <pc:docMk/>
            <pc:sldMk cId="2063487989" sldId="323"/>
            <ac:spMk id="26" creationId="{50D963B4-8DA7-D549-829B-EABE27D45641}"/>
          </ac:spMkLst>
        </pc:spChg>
        <pc:spChg chg="mod">
          <ac:chgData name="Singh, Apoorva" userId="64f21c6e-bbbd-4767-b757-043303042405" providerId="ADAL" clId="{DF20F6BE-1F5A-48A0-BACC-CE523A285A9A}" dt="2022-02-21T02:00:18.294" v="364" actId="122"/>
          <ac:spMkLst>
            <pc:docMk/>
            <pc:sldMk cId="2063487989" sldId="323"/>
            <ac:spMk id="30" creationId="{D246AF32-F18F-CF4F-9E7E-AB0C0430C564}"/>
          </ac:spMkLst>
        </pc:spChg>
        <pc:spChg chg="mod">
          <ac:chgData name="Singh, Apoorva" userId="64f21c6e-bbbd-4767-b757-043303042405" providerId="ADAL" clId="{DF20F6BE-1F5A-48A0-BACC-CE523A285A9A}" dt="2022-02-21T02:00:21.676" v="365" actId="122"/>
          <ac:spMkLst>
            <pc:docMk/>
            <pc:sldMk cId="2063487989" sldId="323"/>
            <ac:spMk id="31" creationId="{58E762D8-E857-EB48-931B-7E594F834D57}"/>
          </ac:spMkLst>
        </pc:spChg>
        <pc:spChg chg="mod topLvl">
          <ac:chgData name="Singh, Apoorva" userId="64f21c6e-bbbd-4767-b757-043303042405" providerId="ADAL" clId="{DF20F6BE-1F5A-48A0-BACC-CE523A285A9A}" dt="2022-02-21T02:06:11.704" v="537" actId="208"/>
          <ac:spMkLst>
            <pc:docMk/>
            <pc:sldMk cId="2063487989" sldId="323"/>
            <ac:spMk id="32" creationId="{9940F7EA-BA5D-334D-8ED6-409D3EE582C4}"/>
          </ac:spMkLst>
        </pc:spChg>
        <pc:spChg chg="mod">
          <ac:chgData name="Singh, Apoorva" userId="64f21c6e-bbbd-4767-b757-043303042405" providerId="ADAL" clId="{DF20F6BE-1F5A-48A0-BACC-CE523A285A9A}" dt="2022-02-21T02:02:50.962" v="401" actId="255"/>
          <ac:spMkLst>
            <pc:docMk/>
            <pc:sldMk cId="2063487989" sldId="323"/>
            <ac:spMk id="34" creationId="{FF53D7BB-7600-9843-B4AC-291B9E70CF18}"/>
          </ac:spMkLst>
        </pc:spChg>
        <pc:spChg chg="mod">
          <ac:chgData name="Singh, Apoorva" userId="64f21c6e-bbbd-4767-b757-043303042405" providerId="ADAL" clId="{DF20F6BE-1F5A-48A0-BACC-CE523A285A9A}" dt="2022-02-21T02:02:54.919" v="402" actId="255"/>
          <ac:spMkLst>
            <pc:docMk/>
            <pc:sldMk cId="2063487989" sldId="323"/>
            <ac:spMk id="36" creationId="{8873C808-A03B-2348-A6FE-46096205D332}"/>
          </ac:spMkLst>
        </pc:spChg>
        <pc:spChg chg="mod">
          <ac:chgData name="Singh, Apoorva" userId="64f21c6e-bbbd-4767-b757-043303042405" providerId="ADAL" clId="{DF20F6BE-1F5A-48A0-BACC-CE523A285A9A}" dt="2022-02-21T02:03:29.067" v="424" actId="1035"/>
          <ac:spMkLst>
            <pc:docMk/>
            <pc:sldMk cId="2063487989" sldId="323"/>
            <ac:spMk id="37" creationId="{848A4841-3191-E140-880B-F563D4337700}"/>
          </ac:spMkLst>
        </pc:spChg>
        <pc:spChg chg="mod">
          <ac:chgData name="Singh, Apoorva" userId="64f21c6e-bbbd-4767-b757-043303042405" providerId="ADAL" clId="{DF20F6BE-1F5A-48A0-BACC-CE523A285A9A}" dt="2022-02-21T02:03:20.179" v="417" actId="1037"/>
          <ac:spMkLst>
            <pc:docMk/>
            <pc:sldMk cId="2063487989" sldId="323"/>
            <ac:spMk id="41" creationId="{CFBBB0CC-4831-A444-8CEE-A01BB780C4B0}"/>
          </ac:spMkLst>
        </pc:spChg>
        <pc:spChg chg="mod">
          <ac:chgData name="Singh, Apoorva" userId="64f21c6e-bbbd-4767-b757-043303042405" providerId="ADAL" clId="{DF20F6BE-1F5A-48A0-BACC-CE523A285A9A}" dt="2022-02-21T02:05:38.432" v="533" actId="1036"/>
          <ac:spMkLst>
            <pc:docMk/>
            <pc:sldMk cId="2063487989" sldId="323"/>
            <ac:spMk id="44" creationId="{73F3FAAF-CA08-3542-90BB-F7D27F3F3A63}"/>
          </ac:spMkLst>
        </pc:spChg>
        <pc:grpChg chg="mod">
          <ac:chgData name="Singh, Apoorva" userId="64f21c6e-bbbd-4767-b757-043303042405" providerId="ADAL" clId="{DF20F6BE-1F5A-48A0-BACC-CE523A285A9A}" dt="2022-02-21T02:05:38.432" v="533" actId="1036"/>
          <ac:grpSpMkLst>
            <pc:docMk/>
            <pc:sldMk cId="2063487989" sldId="323"/>
            <ac:grpSpMk id="5" creationId="{C11C266E-B59A-E244-A383-7FE7C437DC45}"/>
          </ac:grpSpMkLst>
        </pc:grpChg>
        <pc:grpChg chg="mod">
          <ac:chgData name="Singh, Apoorva" userId="64f21c6e-bbbd-4767-b757-043303042405" providerId="ADAL" clId="{DF20F6BE-1F5A-48A0-BACC-CE523A285A9A}" dt="2022-02-21T02:05:38.432" v="533" actId="1036"/>
          <ac:grpSpMkLst>
            <pc:docMk/>
            <pc:sldMk cId="2063487989" sldId="323"/>
            <ac:grpSpMk id="6" creationId="{69F7F2FB-120F-7A47-80AB-641F9B7D8F90}"/>
          </ac:grpSpMkLst>
        </pc:grpChg>
        <pc:grpChg chg="del mod">
          <ac:chgData name="Singh, Apoorva" userId="64f21c6e-bbbd-4767-b757-043303042405" providerId="ADAL" clId="{DF20F6BE-1F5A-48A0-BACC-CE523A285A9A}" dt="2022-02-21T02:01:09.872" v="372" actId="478"/>
          <ac:grpSpMkLst>
            <pc:docMk/>
            <pc:sldMk cId="2063487989" sldId="323"/>
            <ac:grpSpMk id="7" creationId="{7EAAB1C4-F21B-A34E-A5D0-72B47EE4A34C}"/>
          </ac:grpSpMkLst>
        </pc:grpChg>
        <pc:grpChg chg="mod">
          <ac:chgData name="Singh, Apoorva" userId="64f21c6e-bbbd-4767-b757-043303042405" providerId="ADAL" clId="{DF20F6BE-1F5A-48A0-BACC-CE523A285A9A}" dt="2022-02-21T02:05:38.432" v="533" actId="1036"/>
          <ac:grpSpMkLst>
            <pc:docMk/>
            <pc:sldMk cId="2063487989" sldId="323"/>
            <ac:grpSpMk id="33" creationId="{CD8759F8-BE5E-2D41-842C-666C3E98B3A8}"/>
          </ac:grpSpMkLst>
        </pc:grpChg>
        <pc:picChg chg="mod">
          <ac:chgData name="Singh, Apoorva" userId="64f21c6e-bbbd-4767-b757-043303042405" providerId="ADAL" clId="{DF20F6BE-1F5A-48A0-BACC-CE523A285A9A}" dt="2022-02-21T02:05:22.511" v="526" actId="1035"/>
          <ac:picMkLst>
            <pc:docMk/>
            <pc:sldMk cId="2063487989" sldId="323"/>
            <ac:picMk id="3" creationId="{E7F75629-2012-4714-8EE6-09503675944A}"/>
          </ac:picMkLst>
        </pc:picChg>
        <pc:cxnChg chg="mod">
          <ac:chgData name="Singh, Apoorva" userId="64f21c6e-bbbd-4767-b757-043303042405" providerId="ADAL" clId="{DF20F6BE-1F5A-48A0-BACC-CE523A285A9A}" dt="2022-02-21T02:05:38.432" v="533" actId="1036"/>
          <ac:cxnSpMkLst>
            <pc:docMk/>
            <pc:sldMk cId="2063487989" sldId="323"/>
            <ac:cxnSpMk id="42" creationId="{AC9F1E05-37F8-244B-80E5-7F6783F02823}"/>
          </ac:cxnSpMkLst>
        </pc:cxnChg>
        <pc:cxnChg chg="mod">
          <ac:chgData name="Singh, Apoorva" userId="64f21c6e-bbbd-4767-b757-043303042405" providerId="ADAL" clId="{DF20F6BE-1F5A-48A0-BACC-CE523A285A9A}" dt="2022-02-21T02:05:38.432" v="533" actId="1036"/>
          <ac:cxnSpMkLst>
            <pc:docMk/>
            <pc:sldMk cId="2063487989" sldId="323"/>
            <ac:cxnSpMk id="43" creationId="{85EAB85F-B2AE-6041-B828-F374F9767D15}"/>
          </ac:cxnSpMkLst>
        </pc:cxnChg>
      </pc:sldChg>
      <pc:sldChg chg="modSp mod">
        <pc:chgData name="Singh, Apoorva" userId="64f21c6e-bbbd-4767-b757-043303042405" providerId="ADAL" clId="{DF20F6BE-1F5A-48A0-BACC-CE523A285A9A}" dt="2022-02-21T02:32:50.733" v="878" actId="14100"/>
        <pc:sldMkLst>
          <pc:docMk/>
          <pc:sldMk cId="1074055763" sldId="327"/>
        </pc:sldMkLst>
        <pc:spChg chg="mod">
          <ac:chgData name="Singh, Apoorva" userId="64f21c6e-bbbd-4767-b757-043303042405" providerId="ADAL" clId="{DF20F6BE-1F5A-48A0-BACC-CE523A285A9A}" dt="2022-02-21T02:32:50.733" v="878" actId="14100"/>
          <ac:spMkLst>
            <pc:docMk/>
            <pc:sldMk cId="1074055763" sldId="327"/>
            <ac:spMk id="20" creationId="{037400EF-4D6C-4E76-B51D-453A3527E292}"/>
          </ac:spMkLst>
        </pc:spChg>
        <pc:picChg chg="mod modCrop">
          <ac:chgData name="Singh, Apoorva" userId="64f21c6e-bbbd-4767-b757-043303042405" providerId="ADAL" clId="{DF20F6BE-1F5A-48A0-BACC-CE523A285A9A}" dt="2022-02-21T02:32:41.061" v="876" actId="732"/>
          <ac:picMkLst>
            <pc:docMk/>
            <pc:sldMk cId="1074055763" sldId="327"/>
            <ac:picMk id="3" creationId="{47A65D52-22A6-674E-BDD2-8A9CC420A9A2}"/>
          </ac:picMkLst>
        </pc:picChg>
        <pc:picChg chg="mod modCrop">
          <ac:chgData name="Singh, Apoorva" userId="64f21c6e-bbbd-4767-b757-043303042405" providerId="ADAL" clId="{DF20F6BE-1F5A-48A0-BACC-CE523A285A9A}" dt="2022-02-21T02:32:02.172" v="861" actId="732"/>
          <ac:picMkLst>
            <pc:docMk/>
            <pc:sldMk cId="1074055763" sldId="327"/>
            <ac:picMk id="7" creationId="{FE4AA484-2722-4846-9B2E-BABE78AC4815}"/>
          </ac:picMkLst>
        </pc:picChg>
      </pc:sldChg>
      <pc:sldChg chg="del">
        <pc:chgData name="Singh, Apoorva" userId="64f21c6e-bbbd-4767-b757-043303042405" providerId="ADAL" clId="{DF20F6BE-1F5A-48A0-BACC-CE523A285A9A}" dt="2022-02-21T02:13:50.773" v="650" actId="47"/>
        <pc:sldMkLst>
          <pc:docMk/>
          <pc:sldMk cId="970204558" sldId="328"/>
        </pc:sldMkLst>
      </pc:sldChg>
      <pc:sldChg chg="addSp delSp modSp mod">
        <pc:chgData name="Singh, Apoorva" userId="64f21c6e-bbbd-4767-b757-043303042405" providerId="ADAL" clId="{DF20F6BE-1F5A-48A0-BACC-CE523A285A9A}" dt="2022-02-21T02:11:21.162" v="626" actId="478"/>
        <pc:sldMkLst>
          <pc:docMk/>
          <pc:sldMk cId="3054840992" sldId="329"/>
        </pc:sldMkLst>
        <pc:spChg chg="mod">
          <ac:chgData name="Singh, Apoorva" userId="64f21c6e-bbbd-4767-b757-043303042405" providerId="ADAL" clId="{DF20F6BE-1F5A-48A0-BACC-CE523A285A9A}" dt="2022-02-21T02:08:14.280" v="559" actId="1076"/>
          <ac:spMkLst>
            <pc:docMk/>
            <pc:sldMk cId="3054840992" sldId="329"/>
            <ac:spMk id="11" creationId="{5D587F80-A1CB-438B-83FC-03FBAB7B6893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4" creationId="{DA03EFBA-B09B-4F95-912D-0E76FE16B172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5" creationId="{A2D17D08-6E2E-45AA-9443-C07284A3307D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6" creationId="{11C0F510-1B7B-4B35-BFD3-C991F54CEF38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7" creationId="{F5A98761-81A5-4CFB-961E-C6626FE4C37E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8" creationId="{83821D84-8BA8-40BC-B3A0-3E207AC4A294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19" creationId="{EBB03095-EA1D-4C84-93F7-64B21F86D655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20" creationId="{9B3C9078-18EA-4334-8C9A-B025D87355C0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21" creationId="{C7978483-266A-428E-BAE0-23E6E0BD0581}"/>
          </ac:spMkLst>
        </pc:spChg>
        <pc:spChg chg="mod">
          <ac:chgData name="Singh, Apoorva" userId="64f21c6e-bbbd-4767-b757-043303042405" providerId="ADAL" clId="{DF20F6BE-1F5A-48A0-BACC-CE523A285A9A}" dt="2022-02-21T02:07:39.875" v="554" actId="1035"/>
          <ac:spMkLst>
            <pc:docMk/>
            <pc:sldMk cId="3054840992" sldId="329"/>
            <ac:spMk id="22" creationId="{76A23F5C-D1C9-4621-B19B-B4E76C8965FD}"/>
          </ac:spMkLst>
        </pc:spChg>
        <pc:cxnChg chg="add del mod">
          <ac:chgData name="Singh, Apoorva" userId="64f21c6e-bbbd-4767-b757-043303042405" providerId="ADAL" clId="{DF20F6BE-1F5A-48A0-BACC-CE523A285A9A}" dt="2022-02-21T02:11:21.162" v="626" actId="478"/>
          <ac:cxnSpMkLst>
            <pc:docMk/>
            <pc:sldMk cId="3054840992" sldId="329"/>
            <ac:cxnSpMk id="23" creationId="{67F5E8B0-55FB-4A5E-8D23-71BF913F8DC2}"/>
          </ac:cxnSpMkLst>
        </pc:cxnChg>
      </pc:sldChg>
      <pc:sldChg chg="addSp delSp modSp mod">
        <pc:chgData name="Singh, Apoorva" userId="64f21c6e-bbbd-4767-b757-043303042405" providerId="ADAL" clId="{DF20F6BE-1F5A-48A0-BACC-CE523A285A9A}" dt="2022-02-21T02:28:52.423" v="797" actId="20577"/>
        <pc:sldMkLst>
          <pc:docMk/>
          <pc:sldMk cId="2347174480" sldId="331"/>
        </pc:sldMkLst>
        <pc:spChg chg="mod">
          <ac:chgData name="Singh, Apoorva" userId="64f21c6e-bbbd-4767-b757-043303042405" providerId="ADAL" clId="{DF20F6BE-1F5A-48A0-BACC-CE523A285A9A}" dt="2022-02-21T02:09:54.352" v="587" actId="20577"/>
          <ac:spMkLst>
            <pc:docMk/>
            <pc:sldMk cId="2347174480" sldId="331"/>
            <ac:spMk id="11" creationId="{5D587F80-A1CB-438B-83FC-03FBAB7B6893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14" creationId="{DA03EFBA-B09B-4F95-912D-0E76FE16B172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15" creationId="{A2D17D08-6E2E-45AA-9443-C07284A3307D}"/>
          </ac:spMkLst>
        </pc:spChg>
        <pc:spChg chg="mo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16" creationId="{11C0F510-1B7B-4B35-BFD3-C991F54CEF38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17" creationId="{F5A98761-81A5-4CFB-961E-C6626FE4C37E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18" creationId="{83821D84-8BA8-40BC-B3A0-3E207AC4A294}"/>
          </ac:spMkLst>
        </pc:spChg>
        <pc:spChg chg="mod">
          <ac:chgData name="Singh, Apoorva" userId="64f21c6e-bbbd-4767-b757-043303042405" providerId="ADAL" clId="{DF20F6BE-1F5A-48A0-BACC-CE523A285A9A}" dt="2022-02-21T02:28:52.423" v="797" actId="20577"/>
          <ac:spMkLst>
            <pc:docMk/>
            <pc:sldMk cId="2347174480" sldId="331"/>
            <ac:spMk id="19" creationId="{EBB03095-EA1D-4C84-93F7-64B21F86D655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20" creationId="{9B3C9078-18EA-4334-8C9A-B025D87355C0}"/>
          </ac:spMkLst>
        </pc:spChg>
        <pc:spChg chg="del">
          <ac:chgData name="Singh, Apoorva" userId="64f21c6e-bbbd-4767-b757-043303042405" providerId="ADAL" clId="{DF20F6BE-1F5A-48A0-BACC-CE523A285A9A}" dt="2022-02-21T02:08:43.670" v="560" actId="478"/>
          <ac:spMkLst>
            <pc:docMk/>
            <pc:sldMk cId="2347174480" sldId="331"/>
            <ac:spMk id="21" creationId="{C7978483-266A-428E-BAE0-23E6E0BD0581}"/>
          </ac:spMkLst>
        </pc:spChg>
        <pc:spChg chg="mod">
          <ac:chgData name="Singh, Apoorva" userId="64f21c6e-bbbd-4767-b757-043303042405" providerId="ADAL" clId="{DF20F6BE-1F5A-48A0-BACC-CE523A285A9A}" dt="2022-02-21T02:28:45.363" v="795" actId="20577"/>
          <ac:spMkLst>
            <pc:docMk/>
            <pc:sldMk cId="2347174480" sldId="331"/>
            <ac:spMk id="22" creationId="{76A23F5C-D1C9-4621-B19B-B4E76C8965FD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3" creationId="{7ED23E94-7375-465C-98FA-5E316DF88BD9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5" creationId="{2016BD79-8FFD-4344-9260-7B4693E75669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6" creationId="{79DA2A51-9A7A-43A8-9322-4A5759571056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7" creationId="{99B35BDC-79DE-4699-B65C-620C3CBDFFCC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8" creationId="{BB807FB2-40FE-4EA9-8212-E9C923C930EB}"/>
          </ac:spMkLst>
        </pc:spChg>
        <pc:spChg chg="add mod ord">
          <ac:chgData name="Singh, Apoorva" userId="64f21c6e-bbbd-4767-b757-043303042405" providerId="ADAL" clId="{DF20F6BE-1F5A-48A0-BACC-CE523A285A9A}" dt="2022-02-21T02:09:28.762" v="582" actId="1035"/>
          <ac:spMkLst>
            <pc:docMk/>
            <pc:sldMk cId="2347174480" sldId="331"/>
            <ac:spMk id="29" creationId="{D4332B6E-C9C4-479A-A1FD-3B6EF5063383}"/>
          </ac:spMkLst>
        </pc:spChg>
        <pc:picChg chg="mod">
          <ac:chgData name="Singh, Apoorva" userId="64f21c6e-bbbd-4767-b757-043303042405" providerId="ADAL" clId="{DF20F6BE-1F5A-48A0-BACC-CE523A285A9A}" dt="2022-02-21T02:09:32.109" v="583" actId="14100"/>
          <ac:picMkLst>
            <pc:docMk/>
            <pc:sldMk cId="2347174480" sldId="331"/>
            <ac:picMk id="3" creationId="{6F98BDDB-286A-4FB8-B6C3-F81536573348}"/>
          </ac:picMkLst>
        </pc:picChg>
      </pc:sldChg>
      <pc:sldChg chg="addSp delSp modSp mod">
        <pc:chgData name="Singh, Apoorva" userId="64f21c6e-bbbd-4767-b757-043303042405" providerId="ADAL" clId="{DF20F6BE-1F5A-48A0-BACC-CE523A285A9A}" dt="2022-02-21T14:28:18.773" v="1333" actId="1038"/>
        <pc:sldMkLst>
          <pc:docMk/>
          <pc:sldMk cId="390295809" sldId="332"/>
        </pc:sldMkLst>
        <pc:spChg chg="add mod">
          <ac:chgData name="Singh, Apoorva" userId="64f21c6e-bbbd-4767-b757-043303042405" providerId="ADAL" clId="{DF20F6BE-1F5A-48A0-BACC-CE523A285A9A}" dt="2022-02-21T01:56:02.088" v="162" actId="1038"/>
          <ac:spMkLst>
            <pc:docMk/>
            <pc:sldMk cId="390295809" sldId="332"/>
            <ac:spMk id="9" creationId="{B01FB73A-5B2F-4A78-80B3-5833CA5D8730}"/>
          </ac:spMkLst>
        </pc:spChg>
        <pc:spChg chg="add del mod">
          <ac:chgData name="Singh, Apoorva" userId="64f21c6e-bbbd-4767-b757-043303042405" providerId="ADAL" clId="{DF20F6BE-1F5A-48A0-BACC-CE523A285A9A}" dt="2022-02-21T01:55:27.583" v="133" actId="478"/>
          <ac:spMkLst>
            <pc:docMk/>
            <pc:sldMk cId="390295809" sldId="332"/>
            <ac:spMk id="10" creationId="{074FC016-7044-40CF-B64B-5F14A0D07574}"/>
          </ac:spMkLst>
        </pc:spChg>
        <pc:spChg chg="add mod">
          <ac:chgData name="Singh, Apoorva" userId="64f21c6e-bbbd-4767-b757-043303042405" providerId="ADAL" clId="{DF20F6BE-1F5A-48A0-BACC-CE523A285A9A}" dt="2022-02-21T01:56:02.088" v="162" actId="1038"/>
          <ac:spMkLst>
            <pc:docMk/>
            <pc:sldMk cId="390295809" sldId="332"/>
            <ac:spMk id="11" creationId="{D51BE6CB-026B-4D42-8670-BE8BCB7CFA5B}"/>
          </ac:spMkLst>
        </pc:spChg>
        <pc:spChg chg="add mod">
          <ac:chgData name="Singh, Apoorva" userId="64f21c6e-bbbd-4767-b757-043303042405" providerId="ADAL" clId="{DF20F6BE-1F5A-48A0-BACC-CE523A285A9A}" dt="2022-02-21T01:55:20.804" v="132"/>
          <ac:spMkLst>
            <pc:docMk/>
            <pc:sldMk cId="390295809" sldId="332"/>
            <ac:spMk id="12" creationId="{7F92DDAD-1AA8-4E8E-976C-405CEBE32AAF}"/>
          </ac:spMkLst>
        </pc:spChg>
        <pc:spChg chg="mod">
          <ac:chgData name="Singh, Apoorva" userId="64f21c6e-bbbd-4767-b757-043303042405" providerId="ADAL" clId="{DF20F6BE-1F5A-48A0-BACC-CE523A285A9A}" dt="2022-02-21T02:17:30.898" v="690" actId="20577"/>
          <ac:spMkLst>
            <pc:docMk/>
            <pc:sldMk cId="390295809" sldId="332"/>
            <ac:spMk id="13" creationId="{075B1C2E-B022-9C47-9B13-772AD36C7499}"/>
          </ac:spMkLst>
        </pc:spChg>
        <pc:spChg chg="del">
          <ac:chgData name="Singh, Apoorva" userId="64f21c6e-bbbd-4767-b757-043303042405" providerId="ADAL" clId="{DF20F6BE-1F5A-48A0-BACC-CE523A285A9A}" dt="2022-02-21T01:55:27.583" v="133" actId="478"/>
          <ac:spMkLst>
            <pc:docMk/>
            <pc:sldMk cId="390295809" sldId="332"/>
            <ac:spMk id="16" creationId="{8D9FCF89-6A4A-F04F-B7D1-501F9605162E}"/>
          </ac:spMkLst>
        </pc:spChg>
        <pc:spChg chg="del">
          <ac:chgData name="Singh, Apoorva" userId="64f21c6e-bbbd-4767-b757-043303042405" providerId="ADAL" clId="{DF20F6BE-1F5A-48A0-BACC-CE523A285A9A}" dt="2022-02-21T01:55:27.583" v="133" actId="478"/>
          <ac:spMkLst>
            <pc:docMk/>
            <pc:sldMk cId="390295809" sldId="332"/>
            <ac:spMk id="18" creationId="{4CA38BC8-9030-8840-9E46-5225949AD923}"/>
          </ac:spMkLst>
        </pc:spChg>
        <pc:spChg chg="del">
          <ac:chgData name="Singh, Apoorva" userId="64f21c6e-bbbd-4767-b757-043303042405" providerId="ADAL" clId="{DF20F6BE-1F5A-48A0-BACC-CE523A285A9A}" dt="2022-02-21T01:55:27.583" v="133" actId="478"/>
          <ac:spMkLst>
            <pc:docMk/>
            <pc:sldMk cId="390295809" sldId="332"/>
            <ac:spMk id="19" creationId="{73D87208-D2CC-8D49-858D-FC6C21594BC0}"/>
          </ac:spMkLst>
        </pc:spChg>
        <pc:spChg chg="mod">
          <ac:chgData name="Singh, Apoorva" userId="64f21c6e-bbbd-4767-b757-043303042405" providerId="ADAL" clId="{DF20F6BE-1F5A-48A0-BACC-CE523A285A9A}" dt="2022-02-21T01:55:52.145" v="146" actId="1038"/>
          <ac:spMkLst>
            <pc:docMk/>
            <pc:sldMk cId="390295809" sldId="332"/>
            <ac:spMk id="20" creationId="{428F7114-68E5-F344-A9D0-C797F32E2734}"/>
          </ac:spMkLst>
        </pc:spChg>
        <pc:spChg chg="mod">
          <ac:chgData name="Singh, Apoorva" userId="64f21c6e-bbbd-4767-b757-043303042405" providerId="ADAL" clId="{DF20F6BE-1F5A-48A0-BACC-CE523A285A9A}" dt="2022-02-21T03:22:53.753" v="1264" actId="1038"/>
          <ac:spMkLst>
            <pc:docMk/>
            <pc:sldMk cId="390295809" sldId="332"/>
            <ac:spMk id="1212" creationId="{00000000-0000-0000-0000-000000000000}"/>
          </ac:spMkLst>
        </pc:spChg>
        <pc:picChg chg="mod">
          <ac:chgData name="Singh, Apoorva" userId="64f21c6e-bbbd-4767-b757-043303042405" providerId="ADAL" clId="{DF20F6BE-1F5A-48A0-BACC-CE523A285A9A}" dt="2022-02-21T14:28:18.773" v="1333" actId="1038"/>
          <ac:picMkLst>
            <pc:docMk/>
            <pc:sldMk cId="390295809" sldId="332"/>
            <ac:picMk id="2" creationId="{651BDCDC-60CD-CD44-A9B4-DF3D22E9C668}"/>
          </ac:picMkLst>
        </pc:picChg>
        <pc:picChg chg="mod">
          <ac:chgData name="Singh, Apoorva" userId="64f21c6e-bbbd-4767-b757-043303042405" providerId="ADAL" clId="{DF20F6BE-1F5A-48A0-BACC-CE523A285A9A}" dt="2022-02-21T02:15:22.246" v="670" actId="1035"/>
          <ac:picMkLst>
            <pc:docMk/>
            <pc:sldMk cId="390295809" sldId="332"/>
            <ac:picMk id="5" creationId="{70405412-1126-41E2-A02E-86490E39FB2D}"/>
          </ac:picMkLst>
        </pc:picChg>
      </pc:sldChg>
    </pc:docChg>
  </pc:docChgLst>
  <pc:docChgLst>
    <pc:chgData name="Hemanth Sai Ram Challagolla" userId="S::hchallag@purdue.edu::847de387-6add-4944-9241-6b101b6d834a" providerId="AD" clId="Web-{0084D939-24EB-4C52-BEA5-B296DA8AD7EA}"/>
    <pc:docChg chg="modSld">
      <pc:chgData name="Hemanth Sai Ram Challagolla" userId="S::hchallag@purdue.edu::847de387-6add-4944-9241-6b101b6d834a" providerId="AD" clId="Web-{0084D939-24EB-4C52-BEA5-B296DA8AD7EA}" dt="2022-03-07T23:26:01.004" v="11" actId="1076"/>
      <pc:docMkLst>
        <pc:docMk/>
      </pc:docMkLst>
      <pc:sldChg chg="modSp">
        <pc:chgData name="Hemanth Sai Ram Challagolla" userId="S::hchallag@purdue.edu::847de387-6add-4944-9241-6b101b6d834a" providerId="AD" clId="Web-{0084D939-24EB-4C52-BEA5-B296DA8AD7EA}" dt="2022-03-07T23:26:01.004" v="11" actId="1076"/>
        <pc:sldMkLst>
          <pc:docMk/>
          <pc:sldMk cId="1875575555" sldId="313"/>
        </pc:sldMkLst>
        <pc:spChg chg="mod">
          <ac:chgData name="Hemanth Sai Ram Challagolla" userId="S::hchallag@purdue.edu::847de387-6add-4944-9241-6b101b6d834a" providerId="AD" clId="Web-{0084D939-24EB-4C52-BEA5-B296DA8AD7EA}" dt="2022-03-07T23:25:10.550" v="1" actId="14100"/>
          <ac:spMkLst>
            <pc:docMk/>
            <pc:sldMk cId="1875575555" sldId="313"/>
            <ac:spMk id="73" creationId="{F007CE26-4020-4B57-BAA9-DC32E19264AA}"/>
          </ac:spMkLst>
        </pc:spChg>
        <pc:spChg chg="mod">
          <ac:chgData name="Hemanth Sai Ram Challagolla" userId="S::hchallag@purdue.edu::847de387-6add-4944-9241-6b101b6d834a" providerId="AD" clId="Web-{0084D939-24EB-4C52-BEA5-B296DA8AD7EA}" dt="2022-03-07T23:26:01.004" v="11" actId="1076"/>
          <ac:spMkLst>
            <pc:docMk/>
            <pc:sldMk cId="1875575555" sldId="313"/>
            <ac:spMk id="109" creationId="{E38C1B9E-5AAE-45BE-BE69-9E655C9213F6}"/>
          </ac:spMkLst>
        </pc:spChg>
        <pc:grpChg chg="mod">
          <ac:chgData name="Hemanth Sai Ram Challagolla" userId="S::hchallag@purdue.edu::847de387-6add-4944-9241-6b101b6d834a" providerId="AD" clId="Web-{0084D939-24EB-4C52-BEA5-B296DA8AD7EA}" dt="2022-03-07T23:25:48.675" v="8" actId="1076"/>
          <ac:grpSpMkLst>
            <pc:docMk/>
            <pc:sldMk cId="1875575555" sldId="313"/>
            <ac:grpSpMk id="78" creationId="{F339A4EC-9CE2-4D97-87A5-35EABD1FE77D}"/>
          </ac:grpSpMkLst>
        </pc:grpChg>
      </pc:sldChg>
    </pc:docChg>
  </pc:docChgLst>
  <pc:docChgLst>
    <pc:chgData name="Mahato, Rajib Kumar" userId="987c207e-e2e5-4cac-a092-ed5db9261a4d" providerId="ADAL" clId="{16F7E0A9-4BB2-AA4E-8131-BF8E0BB25E0F}"/>
    <pc:docChg chg="modSld">
      <pc:chgData name="Mahato, Rajib Kumar" userId="987c207e-e2e5-4cac-a092-ed5db9261a4d" providerId="ADAL" clId="{16F7E0A9-4BB2-AA4E-8131-BF8E0BB25E0F}" dt="2022-02-20T22:31:13.205" v="4" actId="2711"/>
      <pc:docMkLst>
        <pc:docMk/>
      </pc:docMkLst>
      <pc:sldChg chg="modSp">
        <pc:chgData name="Mahato, Rajib Kumar" userId="987c207e-e2e5-4cac-a092-ed5db9261a4d" providerId="ADAL" clId="{16F7E0A9-4BB2-AA4E-8131-BF8E0BB25E0F}" dt="2022-02-20T22:31:13.205" v="4" actId="2711"/>
        <pc:sldMkLst>
          <pc:docMk/>
          <pc:sldMk cId="2347174480" sldId="331"/>
        </pc:sldMkLst>
        <pc:graphicFrameChg chg="mod">
          <ac:chgData name="Mahato, Rajib Kumar" userId="987c207e-e2e5-4cac-a092-ed5db9261a4d" providerId="ADAL" clId="{16F7E0A9-4BB2-AA4E-8131-BF8E0BB25E0F}" dt="2022-02-20T22:31:13.205" v="4" actId="2711"/>
          <ac:graphicFrameMkLst>
            <pc:docMk/>
            <pc:sldMk cId="2347174480" sldId="331"/>
            <ac:graphicFrameMk id="24" creationId="{3EBFC5A8-834C-B544-91AD-C68A2B6C9B25}"/>
          </ac:graphicFrameMkLst>
        </pc:graphicFrameChg>
      </pc:sldChg>
    </pc:docChg>
  </pc:docChgLst>
  <pc:docChgLst>
    <pc:chgData name="Solanki, Chetan" userId="18333c66-4f9a-442e-ad0d-a5c10a8da3b6" providerId="ADAL" clId="{C99FFAEF-A3E3-4017-AC36-692EDB64A0A8}"/>
    <pc:docChg chg="custSel modSld sldOrd">
      <pc:chgData name="Solanki, Chetan" userId="18333c66-4f9a-442e-ad0d-a5c10a8da3b6" providerId="ADAL" clId="{C99FFAEF-A3E3-4017-AC36-692EDB64A0A8}" dt="2022-02-20T23:06:41.767" v="382" actId="478"/>
      <pc:docMkLst>
        <pc:docMk/>
      </pc:docMkLst>
      <pc:sldChg chg="delSp modSp mod">
        <pc:chgData name="Solanki, Chetan" userId="18333c66-4f9a-442e-ad0d-a5c10a8da3b6" providerId="ADAL" clId="{C99FFAEF-A3E3-4017-AC36-692EDB64A0A8}" dt="2022-02-20T22:16:03.811" v="10" actId="478"/>
        <pc:sldMkLst>
          <pc:docMk/>
          <pc:sldMk cId="0" sldId="269"/>
        </pc:sldMkLst>
        <pc:spChg chg="del">
          <ac:chgData name="Solanki, Chetan" userId="18333c66-4f9a-442e-ad0d-a5c10a8da3b6" providerId="ADAL" clId="{C99FFAEF-A3E3-4017-AC36-692EDB64A0A8}" dt="2022-02-20T22:16:03.811" v="10" actId="478"/>
          <ac:spMkLst>
            <pc:docMk/>
            <pc:sldMk cId="0" sldId="269"/>
            <ac:spMk id="2" creationId="{48AC4680-D18C-4792-B3EA-BC8C0A1443B4}"/>
          </ac:spMkLst>
        </pc:spChg>
        <pc:picChg chg="mod">
          <ac:chgData name="Solanki, Chetan" userId="18333c66-4f9a-442e-ad0d-a5c10a8da3b6" providerId="ADAL" clId="{C99FFAEF-A3E3-4017-AC36-692EDB64A0A8}" dt="2022-02-20T22:15:52.695" v="9" actId="1076"/>
          <ac:picMkLst>
            <pc:docMk/>
            <pc:sldMk cId="0" sldId="269"/>
            <ac:picMk id="79" creationId="{CD97AE30-2F41-4D36-A11C-9EA25BA14921}"/>
          </ac:picMkLst>
        </pc:picChg>
      </pc:sldChg>
      <pc:sldChg chg="modSp mod">
        <pc:chgData name="Solanki, Chetan" userId="18333c66-4f9a-442e-ad0d-a5c10a8da3b6" providerId="ADAL" clId="{C99FFAEF-A3E3-4017-AC36-692EDB64A0A8}" dt="2022-02-20T23:00:59.276" v="380" actId="20577"/>
        <pc:sldMkLst>
          <pc:docMk/>
          <pc:sldMk cId="0" sldId="271"/>
        </pc:sldMkLst>
        <pc:spChg chg="mod">
          <ac:chgData name="Solanki, Chetan" userId="18333c66-4f9a-442e-ad0d-a5c10a8da3b6" providerId="ADAL" clId="{C99FFAEF-A3E3-4017-AC36-692EDB64A0A8}" dt="2022-02-20T23:00:59.276" v="380" actId="20577"/>
          <ac:spMkLst>
            <pc:docMk/>
            <pc:sldMk cId="0" sldId="271"/>
            <ac:spMk id="2441" creationId="{00000000-0000-0000-0000-000000000000}"/>
          </ac:spMkLst>
        </pc:spChg>
      </pc:sldChg>
      <pc:sldChg chg="delSp mod">
        <pc:chgData name="Solanki, Chetan" userId="18333c66-4f9a-442e-ad0d-a5c10a8da3b6" providerId="ADAL" clId="{C99FFAEF-A3E3-4017-AC36-692EDB64A0A8}" dt="2022-02-20T22:54:45.532" v="252" actId="478"/>
        <pc:sldMkLst>
          <pc:docMk/>
          <pc:sldMk cId="3292391690" sldId="297"/>
        </pc:sldMkLst>
        <pc:spChg chg="del">
          <ac:chgData name="Solanki, Chetan" userId="18333c66-4f9a-442e-ad0d-a5c10a8da3b6" providerId="ADAL" clId="{C99FFAEF-A3E3-4017-AC36-692EDB64A0A8}" dt="2022-02-20T22:54:45.532" v="252" actId="478"/>
          <ac:spMkLst>
            <pc:docMk/>
            <pc:sldMk cId="3292391690" sldId="297"/>
            <ac:spMk id="13" creationId="{075FC3B2-22EB-4728-924D-2A501010CEE0}"/>
          </ac:spMkLst>
        </pc:spChg>
      </pc:sldChg>
      <pc:sldChg chg="delSp mod">
        <pc:chgData name="Solanki, Chetan" userId="18333c66-4f9a-442e-ad0d-a5c10a8da3b6" providerId="ADAL" clId="{C99FFAEF-A3E3-4017-AC36-692EDB64A0A8}" dt="2022-02-20T22:27:00.691" v="144" actId="478"/>
        <pc:sldMkLst>
          <pc:docMk/>
          <pc:sldMk cId="2105144646" sldId="300"/>
        </pc:sldMkLst>
        <pc:spChg chg="del">
          <ac:chgData name="Solanki, Chetan" userId="18333c66-4f9a-442e-ad0d-a5c10a8da3b6" providerId="ADAL" clId="{C99FFAEF-A3E3-4017-AC36-692EDB64A0A8}" dt="2022-02-20T22:27:00.691" v="144" actId="478"/>
          <ac:spMkLst>
            <pc:docMk/>
            <pc:sldMk cId="2105144646" sldId="300"/>
            <ac:spMk id="155" creationId="{0CF1396C-12E3-41F3-8DA6-C143A592F8C2}"/>
          </ac:spMkLst>
        </pc:spChg>
      </pc:sldChg>
      <pc:sldChg chg="modSp mod">
        <pc:chgData name="Solanki, Chetan" userId="18333c66-4f9a-442e-ad0d-a5c10a8da3b6" providerId="ADAL" clId="{C99FFAEF-A3E3-4017-AC36-692EDB64A0A8}" dt="2022-02-20T22:28:22.781" v="146"/>
        <pc:sldMkLst>
          <pc:docMk/>
          <pc:sldMk cId="1378633086" sldId="303"/>
        </pc:sldMkLst>
        <pc:spChg chg="mod">
          <ac:chgData name="Solanki, Chetan" userId="18333c66-4f9a-442e-ad0d-a5c10a8da3b6" providerId="ADAL" clId="{C99FFAEF-A3E3-4017-AC36-692EDB64A0A8}" dt="2022-02-20T22:10:02.391" v="8" actId="20577"/>
          <ac:spMkLst>
            <pc:docMk/>
            <pc:sldMk cId="1378633086" sldId="303"/>
            <ac:spMk id="11" creationId="{5D587F80-A1CB-438B-83FC-03FBAB7B6893}"/>
          </ac:spMkLst>
        </pc:spChg>
        <pc:graphicFrameChg chg="mod">
          <ac:chgData name="Solanki, Chetan" userId="18333c66-4f9a-442e-ad0d-a5c10a8da3b6" providerId="ADAL" clId="{C99FFAEF-A3E3-4017-AC36-692EDB64A0A8}" dt="2022-02-20T22:28:22.781" v="146"/>
          <ac:graphicFrameMkLst>
            <pc:docMk/>
            <pc:sldMk cId="1378633086" sldId="303"/>
            <ac:graphicFrameMk id="10" creationId="{3F0C1697-57AD-4128-9B3F-B28A1C94B2A5}"/>
          </ac:graphicFrameMkLst>
        </pc:graphicFrameChg>
      </pc:sldChg>
      <pc:sldChg chg="ord">
        <pc:chgData name="Solanki, Chetan" userId="18333c66-4f9a-442e-ad0d-a5c10a8da3b6" providerId="ADAL" clId="{C99FFAEF-A3E3-4017-AC36-692EDB64A0A8}" dt="2022-02-20T22:35:27.500" v="184"/>
        <pc:sldMkLst>
          <pc:docMk/>
          <pc:sldMk cId="3911493876" sldId="311"/>
        </pc:sldMkLst>
      </pc:sldChg>
      <pc:sldChg chg="delSp modSp mod">
        <pc:chgData name="Solanki, Chetan" userId="18333c66-4f9a-442e-ad0d-a5c10a8da3b6" providerId="ADAL" clId="{C99FFAEF-A3E3-4017-AC36-692EDB64A0A8}" dt="2022-02-20T23:06:41.767" v="382" actId="478"/>
        <pc:sldMkLst>
          <pc:docMk/>
          <pc:sldMk cId="1611102495" sldId="316"/>
        </pc:sldMkLst>
        <pc:spChg chg="del">
          <ac:chgData name="Solanki, Chetan" userId="18333c66-4f9a-442e-ad0d-a5c10a8da3b6" providerId="ADAL" clId="{C99FFAEF-A3E3-4017-AC36-692EDB64A0A8}" dt="2022-02-20T23:06:41.767" v="382" actId="478"/>
          <ac:spMkLst>
            <pc:docMk/>
            <pc:sldMk cId="1611102495" sldId="316"/>
            <ac:spMk id="2" creationId="{DA418E7F-957A-4C73-801B-593CADF8E2F1}"/>
          </ac:spMkLst>
        </pc:spChg>
        <pc:spChg chg="mod">
          <ac:chgData name="Solanki, Chetan" userId="18333c66-4f9a-442e-ad0d-a5c10a8da3b6" providerId="ADAL" clId="{C99FFAEF-A3E3-4017-AC36-692EDB64A0A8}" dt="2022-02-20T22:26:33.263" v="143" actId="20577"/>
          <ac:spMkLst>
            <pc:docMk/>
            <pc:sldMk cId="1611102495" sldId="316"/>
            <ac:spMk id="93" creationId="{4A0241D3-F02D-4356-92B3-0D913ACF5A98}"/>
          </ac:spMkLst>
        </pc:spChg>
        <pc:spChg chg="mod">
          <ac:chgData name="Solanki, Chetan" userId="18333c66-4f9a-442e-ad0d-a5c10a8da3b6" providerId="ADAL" clId="{C99FFAEF-A3E3-4017-AC36-692EDB64A0A8}" dt="2022-02-20T22:20:47.181" v="117" actId="20577"/>
          <ac:spMkLst>
            <pc:docMk/>
            <pc:sldMk cId="1611102495" sldId="316"/>
            <ac:spMk id="99" creationId="{828EEC63-98CC-4D6F-AA67-5DB2BB149CA4}"/>
          </ac:spMkLst>
        </pc:spChg>
        <pc:spChg chg="mod">
          <ac:chgData name="Solanki, Chetan" userId="18333c66-4f9a-442e-ad0d-a5c10a8da3b6" providerId="ADAL" clId="{C99FFAEF-A3E3-4017-AC36-692EDB64A0A8}" dt="2022-02-20T22:22:11.606" v="121" actId="113"/>
          <ac:spMkLst>
            <pc:docMk/>
            <pc:sldMk cId="1611102495" sldId="316"/>
            <ac:spMk id="100" creationId="{DA9AA83B-5029-4516-A6AD-B674C162C2CA}"/>
          </ac:spMkLst>
        </pc:spChg>
        <pc:spChg chg="mod">
          <ac:chgData name="Solanki, Chetan" userId="18333c66-4f9a-442e-ad0d-a5c10a8da3b6" providerId="ADAL" clId="{C99FFAEF-A3E3-4017-AC36-692EDB64A0A8}" dt="2022-02-20T22:24:06.338" v="135" actId="113"/>
          <ac:spMkLst>
            <pc:docMk/>
            <pc:sldMk cId="1611102495" sldId="316"/>
            <ac:spMk id="102" creationId="{5BC5DED2-406B-457B-AE02-BCCDB7E44184}"/>
          </ac:spMkLst>
        </pc:spChg>
      </pc:sldChg>
      <pc:sldChg chg="modSp mod">
        <pc:chgData name="Solanki, Chetan" userId="18333c66-4f9a-442e-ad0d-a5c10a8da3b6" providerId="ADAL" clId="{C99FFAEF-A3E3-4017-AC36-692EDB64A0A8}" dt="2022-02-20T23:03:25.698" v="381" actId="20577"/>
        <pc:sldMkLst>
          <pc:docMk/>
          <pc:sldMk cId="813679874" sldId="317"/>
        </pc:sldMkLst>
        <pc:spChg chg="mod">
          <ac:chgData name="Solanki, Chetan" userId="18333c66-4f9a-442e-ad0d-a5c10a8da3b6" providerId="ADAL" clId="{C99FFAEF-A3E3-4017-AC36-692EDB64A0A8}" dt="2022-02-20T23:03:25.698" v="381" actId="20577"/>
          <ac:spMkLst>
            <pc:docMk/>
            <pc:sldMk cId="813679874" sldId="317"/>
            <ac:spMk id="4" creationId="{4BD4E821-DABD-ED4B-883A-BF2F0C5427BC}"/>
          </ac:spMkLst>
        </pc:spChg>
        <pc:spChg chg="mod">
          <ac:chgData name="Solanki, Chetan" userId="18333c66-4f9a-442e-ad0d-a5c10a8da3b6" providerId="ADAL" clId="{C99FFAEF-A3E3-4017-AC36-692EDB64A0A8}" dt="2022-02-20T22:44:28.851" v="251" actId="255"/>
          <ac:spMkLst>
            <pc:docMk/>
            <pc:sldMk cId="813679874" sldId="317"/>
            <ac:spMk id="45" creationId="{AF0A3006-6B74-449D-BE59-B8DF1F3B6B96}"/>
          </ac:spMkLst>
        </pc:spChg>
        <pc:spChg chg="mod">
          <ac:chgData name="Solanki, Chetan" userId="18333c66-4f9a-442e-ad0d-a5c10a8da3b6" providerId="ADAL" clId="{C99FFAEF-A3E3-4017-AC36-692EDB64A0A8}" dt="2022-02-20T22:44:28.851" v="251" actId="255"/>
          <ac:spMkLst>
            <pc:docMk/>
            <pc:sldMk cId="813679874" sldId="317"/>
            <ac:spMk id="46" creationId="{C1957F7F-6385-4FD7-B8D1-1A236ADA52F0}"/>
          </ac:spMkLst>
        </pc:spChg>
        <pc:spChg chg="mod">
          <ac:chgData name="Solanki, Chetan" userId="18333c66-4f9a-442e-ad0d-a5c10a8da3b6" providerId="ADAL" clId="{C99FFAEF-A3E3-4017-AC36-692EDB64A0A8}" dt="2022-02-20T22:44:28.851" v="251" actId="255"/>
          <ac:spMkLst>
            <pc:docMk/>
            <pc:sldMk cId="813679874" sldId="317"/>
            <ac:spMk id="47" creationId="{44E22280-3F1D-4E9D-9034-5E710C8C36A1}"/>
          </ac:spMkLst>
        </pc:spChg>
        <pc:spChg chg="mod">
          <ac:chgData name="Solanki, Chetan" userId="18333c66-4f9a-442e-ad0d-a5c10a8da3b6" providerId="ADAL" clId="{C99FFAEF-A3E3-4017-AC36-692EDB64A0A8}" dt="2022-02-20T22:44:28.851" v="251" actId="255"/>
          <ac:spMkLst>
            <pc:docMk/>
            <pc:sldMk cId="813679874" sldId="317"/>
            <ac:spMk id="48" creationId="{4D9EF6CE-5601-459A-B2E8-60951142F34C}"/>
          </ac:spMkLst>
        </pc:spChg>
      </pc:sldChg>
      <pc:sldChg chg="modSp mod">
        <pc:chgData name="Solanki, Chetan" userId="18333c66-4f9a-442e-ad0d-a5c10a8da3b6" providerId="ADAL" clId="{C99FFAEF-A3E3-4017-AC36-692EDB64A0A8}" dt="2022-02-20T22:39:55.544" v="214" actId="20577"/>
        <pc:sldMkLst>
          <pc:docMk/>
          <pc:sldMk cId="2063487989" sldId="323"/>
        </pc:sldMkLst>
        <pc:spChg chg="mod">
          <ac:chgData name="Solanki, Chetan" userId="18333c66-4f9a-442e-ad0d-a5c10a8da3b6" providerId="ADAL" clId="{C99FFAEF-A3E3-4017-AC36-692EDB64A0A8}" dt="2022-02-20T22:38:28.195" v="200" actId="20577"/>
          <ac:spMkLst>
            <pc:docMk/>
            <pc:sldMk cId="2063487989" sldId="323"/>
            <ac:spMk id="15" creationId="{7307E183-D809-3046-88D0-1E8BF4841F5F}"/>
          </ac:spMkLst>
        </pc:spChg>
        <pc:spChg chg="mod">
          <ac:chgData name="Solanki, Chetan" userId="18333c66-4f9a-442e-ad0d-a5c10a8da3b6" providerId="ADAL" clId="{C99FFAEF-A3E3-4017-AC36-692EDB64A0A8}" dt="2022-02-20T22:38:49.158" v="205" actId="20577"/>
          <ac:spMkLst>
            <pc:docMk/>
            <pc:sldMk cId="2063487989" sldId="323"/>
            <ac:spMk id="16" creationId="{EB06E55D-A0CD-B94F-8989-7E3E4F60428E}"/>
          </ac:spMkLst>
        </pc:spChg>
        <pc:spChg chg="mod">
          <ac:chgData name="Solanki, Chetan" userId="18333c66-4f9a-442e-ad0d-a5c10a8da3b6" providerId="ADAL" clId="{C99FFAEF-A3E3-4017-AC36-692EDB64A0A8}" dt="2022-02-20T22:38:08.809" v="198" actId="108"/>
          <ac:spMkLst>
            <pc:docMk/>
            <pc:sldMk cId="2063487989" sldId="323"/>
            <ac:spMk id="24" creationId="{697D92CD-A945-DB43-AFE2-B374C6BF9CF7}"/>
          </ac:spMkLst>
        </pc:spChg>
        <pc:spChg chg="mod">
          <ac:chgData name="Solanki, Chetan" userId="18333c66-4f9a-442e-ad0d-a5c10a8da3b6" providerId="ADAL" clId="{C99FFAEF-A3E3-4017-AC36-692EDB64A0A8}" dt="2022-02-20T22:37:43.426" v="188" actId="20577"/>
          <ac:spMkLst>
            <pc:docMk/>
            <pc:sldMk cId="2063487989" sldId="323"/>
            <ac:spMk id="26" creationId="{50D963B4-8DA7-D549-829B-EABE27D45641}"/>
          </ac:spMkLst>
        </pc:spChg>
        <pc:spChg chg="mod">
          <ac:chgData name="Solanki, Chetan" userId="18333c66-4f9a-442e-ad0d-a5c10a8da3b6" providerId="ADAL" clId="{C99FFAEF-A3E3-4017-AC36-692EDB64A0A8}" dt="2022-02-20T22:39:55.544" v="214" actId="20577"/>
          <ac:spMkLst>
            <pc:docMk/>
            <pc:sldMk cId="2063487989" sldId="323"/>
            <ac:spMk id="27" creationId="{BD95AD9D-7907-9B41-ABF3-0078D51A8A93}"/>
          </ac:spMkLst>
        </pc:spChg>
      </pc:sldChg>
      <pc:sldChg chg="modSp mod">
        <pc:chgData name="Solanki, Chetan" userId="18333c66-4f9a-442e-ad0d-a5c10a8da3b6" providerId="ADAL" clId="{C99FFAEF-A3E3-4017-AC36-692EDB64A0A8}" dt="2022-02-20T22:42:47.612" v="249" actId="20577"/>
        <pc:sldMkLst>
          <pc:docMk/>
          <pc:sldMk cId="3054840992" sldId="329"/>
        </pc:sldMkLst>
        <pc:spChg chg="mod">
          <ac:chgData name="Solanki, Chetan" userId="18333c66-4f9a-442e-ad0d-a5c10a8da3b6" providerId="ADAL" clId="{C99FFAEF-A3E3-4017-AC36-692EDB64A0A8}" dt="2022-02-20T22:42:47.612" v="249" actId="20577"/>
          <ac:spMkLst>
            <pc:docMk/>
            <pc:sldMk cId="3054840992" sldId="329"/>
            <ac:spMk id="11" creationId="{5D587F80-A1CB-438B-83FC-03FBAB7B6893}"/>
          </ac:spMkLst>
        </pc:spChg>
      </pc:sldChg>
      <pc:sldChg chg="modSp mod ord">
        <pc:chgData name="Solanki, Chetan" userId="18333c66-4f9a-442e-ad0d-a5c10a8da3b6" providerId="ADAL" clId="{C99FFAEF-A3E3-4017-AC36-692EDB64A0A8}" dt="2022-02-20T22:33:14.877" v="182" actId="20577"/>
        <pc:sldMkLst>
          <pc:docMk/>
          <pc:sldMk cId="2347174480" sldId="331"/>
        </pc:sldMkLst>
        <pc:spChg chg="mod">
          <ac:chgData name="Solanki, Chetan" userId="18333c66-4f9a-442e-ad0d-a5c10a8da3b6" providerId="ADAL" clId="{C99FFAEF-A3E3-4017-AC36-692EDB64A0A8}" dt="2022-02-20T22:33:14.877" v="182" actId="20577"/>
          <ac:spMkLst>
            <pc:docMk/>
            <pc:sldMk cId="2347174480" sldId="331"/>
            <ac:spMk id="11" creationId="{5D587F80-A1CB-438B-83FC-03FBAB7B6893}"/>
          </ac:spMkLst>
        </pc:spChg>
        <pc:graphicFrameChg chg="mod">
          <ac:chgData name="Solanki, Chetan" userId="18333c66-4f9a-442e-ad0d-a5c10a8da3b6" providerId="ADAL" clId="{C99FFAEF-A3E3-4017-AC36-692EDB64A0A8}" dt="2022-02-20T22:30:37.676" v="148"/>
          <ac:graphicFrameMkLst>
            <pc:docMk/>
            <pc:sldMk cId="2347174480" sldId="331"/>
            <ac:graphicFrameMk id="24" creationId="{3EBFC5A8-834C-B544-91AD-C68A2B6C9B25}"/>
          </ac:graphicFrameMkLst>
        </pc:graphicFrameChg>
      </pc:sldChg>
    </pc:docChg>
  </pc:docChgLst>
  <pc:docChgLst>
    <pc:chgData name="Mahato, Rajib Kumar" userId="S::rmahato@purdue.edu::987c207e-e2e5-4cac-a092-ed5db9261a4d" providerId="AD" clId="Web-{8FEA4B90-5F28-46B9-96D1-53274011C312}"/>
    <pc:docChg chg="modSld">
      <pc:chgData name="Mahato, Rajib Kumar" userId="S::rmahato@purdue.edu::987c207e-e2e5-4cac-a092-ed5db9261a4d" providerId="AD" clId="Web-{8FEA4B90-5F28-46B9-96D1-53274011C312}" dt="2022-02-20T22:47:11.471" v="3" actId="14100"/>
      <pc:docMkLst>
        <pc:docMk/>
      </pc:docMkLst>
      <pc:sldChg chg="addSp delSp modSp">
        <pc:chgData name="Mahato, Rajib Kumar" userId="S::rmahato@purdue.edu::987c207e-e2e5-4cac-a092-ed5db9261a4d" providerId="AD" clId="Web-{8FEA4B90-5F28-46B9-96D1-53274011C312}" dt="2022-02-20T22:47:11.471" v="3" actId="14100"/>
        <pc:sldMkLst>
          <pc:docMk/>
          <pc:sldMk cId="2347174480" sldId="331"/>
        </pc:sldMkLst>
        <pc:picChg chg="del">
          <ac:chgData name="Mahato, Rajib Kumar" userId="S::rmahato@purdue.edu::987c207e-e2e5-4cac-a092-ed5db9261a4d" providerId="AD" clId="Web-{8FEA4B90-5F28-46B9-96D1-53274011C312}" dt="2022-02-20T22:46:55.861" v="0"/>
          <ac:picMkLst>
            <pc:docMk/>
            <pc:sldMk cId="2347174480" sldId="331"/>
            <ac:picMk id="2" creationId="{D0B40F26-D236-4851-BC31-84761C48D5F0}"/>
          </ac:picMkLst>
        </pc:picChg>
        <pc:picChg chg="add mod">
          <ac:chgData name="Mahato, Rajib Kumar" userId="S::rmahato@purdue.edu::987c207e-e2e5-4cac-a092-ed5db9261a4d" providerId="AD" clId="Web-{8FEA4B90-5F28-46B9-96D1-53274011C312}" dt="2022-02-20T22:47:11.471" v="3" actId="14100"/>
          <ac:picMkLst>
            <pc:docMk/>
            <pc:sldMk cId="2347174480" sldId="331"/>
            <ac:picMk id="3" creationId="{6F98BDDB-286A-4FB8-B6C3-F81536573348}"/>
          </ac:picMkLst>
        </pc:picChg>
      </pc:sldChg>
    </pc:docChg>
  </pc:docChgLst>
  <pc:docChgLst>
    <pc:chgData name="Mahato, Rajib Kumar" userId="S::rmahato@purdue.edu::987c207e-e2e5-4cac-a092-ed5db9261a4d" providerId="AD" clId="Web-{D06B5CC6-26EA-46F3-8EEE-0BF9A090CEDF}"/>
    <pc:docChg chg="modSld">
      <pc:chgData name="Mahato, Rajib Kumar" userId="S::rmahato@purdue.edu::987c207e-e2e5-4cac-a092-ed5db9261a4d" providerId="AD" clId="Web-{D06B5CC6-26EA-46F3-8EEE-0BF9A090CEDF}" dt="2022-02-20T23:06:11.617" v="3"/>
      <pc:docMkLst>
        <pc:docMk/>
      </pc:docMkLst>
      <pc:sldChg chg="addSp">
        <pc:chgData name="Mahato, Rajib Kumar" userId="S::rmahato@purdue.edu::987c207e-e2e5-4cac-a092-ed5db9261a4d" providerId="AD" clId="Web-{D06B5CC6-26EA-46F3-8EEE-0BF9A090CEDF}" dt="2022-02-20T23:06:11.617" v="3"/>
        <pc:sldMkLst>
          <pc:docMk/>
          <pc:sldMk cId="1611102495" sldId="316"/>
        </pc:sldMkLst>
        <pc:spChg chg="add">
          <ac:chgData name="Mahato, Rajib Kumar" userId="S::rmahato@purdue.edu::987c207e-e2e5-4cac-a092-ed5db9261a4d" providerId="AD" clId="Web-{D06B5CC6-26EA-46F3-8EEE-0BF9A090CEDF}" dt="2022-02-20T23:06:11.617" v="3"/>
          <ac:spMkLst>
            <pc:docMk/>
            <pc:sldMk cId="1611102495" sldId="316"/>
            <ac:spMk id="2" creationId="{DA418E7F-957A-4C73-801B-593CADF8E2F1}"/>
          </ac:spMkLst>
        </pc:spChg>
      </pc:sldChg>
      <pc:sldChg chg="modSp">
        <pc:chgData name="Mahato, Rajib Kumar" userId="S::rmahato@purdue.edu::987c207e-e2e5-4cac-a092-ed5db9261a4d" providerId="AD" clId="Web-{D06B5CC6-26EA-46F3-8EEE-0BF9A090CEDF}" dt="2022-02-20T23:05:46.789" v="2" actId="20577"/>
        <pc:sldMkLst>
          <pc:docMk/>
          <pc:sldMk cId="2347174480" sldId="331"/>
        </pc:sldMkLst>
        <pc:spChg chg="mod">
          <ac:chgData name="Mahato, Rajib Kumar" userId="S::rmahato@purdue.edu::987c207e-e2e5-4cac-a092-ed5db9261a4d" providerId="AD" clId="Web-{D06B5CC6-26EA-46F3-8EEE-0BF9A090CEDF}" dt="2022-02-20T23:05:46.789" v="2" actId="20577"/>
          <ac:spMkLst>
            <pc:docMk/>
            <pc:sldMk cId="2347174480" sldId="331"/>
            <ac:spMk id="11" creationId="{5D587F80-A1CB-438B-83FC-03FBAB7B6893}"/>
          </ac:spMkLst>
        </pc:spChg>
      </pc:sldChg>
    </pc:docChg>
  </pc:docChgLst>
  <pc:docChgLst>
    <pc:chgData name="Mahato, Rajib Kumar" userId="S::rmahato@purdue.edu::987c207e-e2e5-4cac-a092-ed5db9261a4d" providerId="AD" clId="Web-{9F6C7FDB-CB38-48A7-B0D0-F5D7450A981D}"/>
    <pc:docChg chg="modSld">
      <pc:chgData name="Mahato, Rajib Kumar" userId="S::rmahato@purdue.edu::987c207e-e2e5-4cac-a092-ed5db9261a4d" providerId="AD" clId="Web-{9F6C7FDB-CB38-48A7-B0D0-F5D7450A981D}" dt="2022-02-21T01:10:31.204" v="4" actId="20577"/>
      <pc:docMkLst>
        <pc:docMk/>
      </pc:docMkLst>
      <pc:sldChg chg="modSp">
        <pc:chgData name="Mahato, Rajib Kumar" userId="S::rmahato@purdue.edu::987c207e-e2e5-4cac-a092-ed5db9261a4d" providerId="AD" clId="Web-{9F6C7FDB-CB38-48A7-B0D0-F5D7450A981D}" dt="2022-02-21T01:10:31.204" v="4" actId="20577"/>
        <pc:sldMkLst>
          <pc:docMk/>
          <pc:sldMk cId="2347174480" sldId="331"/>
        </pc:sldMkLst>
        <pc:spChg chg="mod">
          <ac:chgData name="Mahato, Rajib Kumar" userId="S::rmahato@purdue.edu::987c207e-e2e5-4cac-a092-ed5db9261a4d" providerId="AD" clId="Web-{9F6C7FDB-CB38-48A7-B0D0-F5D7450A981D}" dt="2022-02-21T01:10:31.204" v="4" actId="20577"/>
          <ac:spMkLst>
            <pc:docMk/>
            <pc:sldMk cId="2347174480" sldId="331"/>
            <ac:spMk id="11" creationId="{5D587F80-A1CB-438B-83FC-03FBAB7B6893}"/>
          </ac:spMkLst>
        </pc:spChg>
      </pc:sldChg>
    </pc:docChg>
  </pc:docChgLst>
  <pc:docChgLst>
    <pc:chgData name="Diego Victor Carlos Chavez" userId="6c24429e-3de6-40a2-832a-451c9b9aeed0" providerId="ADAL" clId="{61A86FAD-917C-45A4-9CE6-67F5C98E3E5A}"/>
    <pc:docChg chg="undo custSel modSld">
      <pc:chgData name="Diego Victor Carlos Chavez" userId="6c24429e-3de6-40a2-832a-451c9b9aeed0" providerId="ADAL" clId="{61A86FAD-917C-45A4-9CE6-67F5C98E3E5A}" dt="2022-02-20T22:58:08.252" v="114" actId="20577"/>
      <pc:docMkLst>
        <pc:docMk/>
      </pc:docMkLst>
      <pc:sldChg chg="modSp mod">
        <pc:chgData name="Diego Victor Carlos Chavez" userId="6c24429e-3de6-40a2-832a-451c9b9aeed0" providerId="ADAL" clId="{61A86FAD-917C-45A4-9CE6-67F5C98E3E5A}" dt="2022-02-20T22:58:08.252" v="114" actId="20577"/>
        <pc:sldMkLst>
          <pc:docMk/>
          <pc:sldMk cId="813679874" sldId="317"/>
        </pc:sldMkLst>
        <pc:spChg chg="mod">
          <ac:chgData name="Diego Victor Carlos Chavez" userId="6c24429e-3de6-40a2-832a-451c9b9aeed0" providerId="ADAL" clId="{61A86FAD-917C-45A4-9CE6-67F5C98E3E5A}" dt="2022-02-20T22:58:08.252" v="114" actId="20577"/>
          <ac:spMkLst>
            <pc:docMk/>
            <pc:sldMk cId="813679874" sldId="317"/>
            <ac:spMk id="48" creationId="{4D9EF6CE-5601-459A-B2E8-60951142F34C}"/>
          </ac:spMkLst>
        </pc:spChg>
      </pc:sldChg>
      <pc:sldChg chg="modSp mod">
        <pc:chgData name="Diego Victor Carlos Chavez" userId="6c24429e-3de6-40a2-832a-451c9b9aeed0" providerId="ADAL" clId="{61A86FAD-917C-45A4-9CE6-67F5C98E3E5A}" dt="2022-02-20T22:04:10.105" v="9" actId="1076"/>
        <pc:sldMkLst>
          <pc:docMk/>
          <pc:sldMk cId="1074055763" sldId="327"/>
        </pc:sldMkLst>
        <pc:picChg chg="mod modCrop">
          <ac:chgData name="Diego Victor Carlos Chavez" userId="6c24429e-3de6-40a2-832a-451c9b9aeed0" providerId="ADAL" clId="{61A86FAD-917C-45A4-9CE6-67F5C98E3E5A}" dt="2022-02-20T22:04:10.105" v="9" actId="1076"/>
          <ac:picMkLst>
            <pc:docMk/>
            <pc:sldMk cId="1074055763" sldId="327"/>
            <ac:picMk id="3" creationId="{47A65D52-22A6-674E-BDD2-8A9CC420A9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Chetan\Downloads\Mortgage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_149_B6152CA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</a:t>
            </a:r>
            <a:r>
              <a:rPr lang="en-US" baseline="0"/>
              <a:t> of default and non-default customers by loan duration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FilteredData!$M$2</c:f>
              <c:strCache>
                <c:ptCount val="1"/>
                <c:pt idx="0">
                  <c:v>Non-Default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6"/>
              <c:tx>
                <c:rich>
                  <a:bodyPr/>
                  <a:lstStyle/>
                  <a:p>
                    <a:fld id="{4CA53ECA-A616-4AFE-B71A-4BB69633CD36}" type="VALUE">
                      <a:rPr lang="en-US" sz="80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08F-495D-9072-792A77FFCC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FilteredData!$L$3:$L$10</c:f>
              <c:strCache>
                <c:ptCount val="8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71-81</c:v>
                </c:pt>
              </c:strCache>
            </c:strRef>
          </c:cat>
          <c:val>
            <c:numRef>
              <c:f>FilteredData!$M$3:$M$10</c:f>
              <c:numCache>
                <c:formatCode>0%</c:formatCode>
                <c:ptCount val="8"/>
                <c:pt idx="0">
                  <c:v>0.96525096525096521</c:v>
                </c:pt>
                <c:pt idx="1">
                  <c:v>0.81300813008130079</c:v>
                </c:pt>
                <c:pt idx="2">
                  <c:v>0.68932038834951459</c:v>
                </c:pt>
                <c:pt idx="3">
                  <c:v>0.64583333333333337</c:v>
                </c:pt>
                <c:pt idx="4">
                  <c:v>0.55263157894736847</c:v>
                </c:pt>
                <c:pt idx="5">
                  <c:v>0.6</c:v>
                </c:pt>
                <c:pt idx="6">
                  <c:v>0.66666666666666663</c:v>
                </c:pt>
                <c:pt idx="7">
                  <c:v>0.8571428571428571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8F-495D-9072-792A77FFCCA4}"/>
            </c:ext>
          </c:extLst>
        </c:ser>
        <c:ser>
          <c:idx val="1"/>
          <c:order val="1"/>
          <c:tx>
            <c:strRef>
              <c:f>FilteredData!$N$2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FilteredData!$L$3:$L$10</c:f>
              <c:strCache>
                <c:ptCount val="8"/>
                <c:pt idx="0">
                  <c:v>1-10</c:v>
                </c:pt>
                <c:pt idx="1">
                  <c:v>11-20</c:v>
                </c:pt>
                <c:pt idx="2">
                  <c:v>21-30</c:v>
                </c:pt>
                <c:pt idx="3">
                  <c:v>31-40</c:v>
                </c:pt>
                <c:pt idx="4">
                  <c:v>41-50</c:v>
                </c:pt>
                <c:pt idx="5">
                  <c:v>51-60</c:v>
                </c:pt>
                <c:pt idx="6">
                  <c:v>61-70</c:v>
                </c:pt>
                <c:pt idx="7">
                  <c:v>71-81</c:v>
                </c:pt>
              </c:strCache>
            </c:strRef>
          </c:cat>
          <c:val>
            <c:numRef>
              <c:f>FilteredData!$N$3:$N$10</c:f>
              <c:numCache>
                <c:formatCode>0%</c:formatCode>
                <c:ptCount val="8"/>
                <c:pt idx="0">
                  <c:v>3.4749034749034749E-2</c:v>
                </c:pt>
                <c:pt idx="1">
                  <c:v>0.18699186991869918</c:v>
                </c:pt>
                <c:pt idx="2">
                  <c:v>0.31067961165048541</c:v>
                </c:pt>
                <c:pt idx="3">
                  <c:v>0.35416666666666669</c:v>
                </c:pt>
                <c:pt idx="4">
                  <c:v>0.44736842105263158</c:v>
                </c:pt>
                <c:pt idx="5">
                  <c:v>0.4</c:v>
                </c:pt>
                <c:pt idx="6">
                  <c:v>0.33333333333333331</c:v>
                </c:pt>
                <c:pt idx="7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8F-495D-9072-792A77FFCC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03739088"/>
        <c:axId val="1303729104"/>
      </c:barChart>
      <c:catAx>
        <c:axId val="1303739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Loan Duration (in Months)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3729104"/>
        <c:crosses val="autoZero"/>
        <c:auto val="1"/>
        <c:lblAlgn val="ctr"/>
        <c:lblOffset val="100"/>
        <c:noMultiLvlLbl val="0"/>
      </c:catAx>
      <c:valAx>
        <c:axId val="1303729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of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373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EFEFEF">
          <a:lumMod val="90000"/>
        </a:srgbClr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Default% reduces as</a:t>
            </a:r>
            <a:r>
              <a:rPr lang="en-US" baseline="0"/>
              <a:t> the Credit Score improves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FilteredData_credScore!$L$14</c:f>
              <c:strCache>
                <c:ptCount val="1"/>
                <c:pt idx="0">
                  <c:v>Default%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FilteredData_credScore!$M$13:$O$13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FilteredData_credScore!$M$14:$O$14</c:f>
              <c:numCache>
                <c:formatCode>0%</c:formatCode>
                <c:ptCount val="3"/>
                <c:pt idx="0">
                  <c:v>0.5</c:v>
                </c:pt>
                <c:pt idx="1">
                  <c:v>0.28000000000000003</c:v>
                </c:pt>
                <c:pt idx="2">
                  <c:v>0.1467455621301775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46-42F7-A675-9D361B0E7D81}"/>
            </c:ext>
          </c:extLst>
        </c:ser>
        <c:ser>
          <c:idx val="1"/>
          <c:order val="1"/>
          <c:tx>
            <c:strRef>
              <c:f>FilteredData_credScore!$L$15</c:f>
              <c:strCache>
                <c:ptCount val="1"/>
                <c:pt idx="0">
                  <c:v>Non-Default%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FilteredData_credScore!$M$13:$O$13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FilteredData_credScore!$M$15:$O$15</c:f>
              <c:numCache>
                <c:formatCode>0%</c:formatCode>
                <c:ptCount val="3"/>
                <c:pt idx="0">
                  <c:v>0.5</c:v>
                </c:pt>
                <c:pt idx="1">
                  <c:v>0.72</c:v>
                </c:pt>
                <c:pt idx="2">
                  <c:v>0.85325443786982247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46-42F7-A675-9D361B0E7D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35009488"/>
        <c:axId val="835010320"/>
      </c:barChart>
      <c:catAx>
        <c:axId val="835009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Credit Score Buckets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010320"/>
        <c:crosses val="autoZero"/>
        <c:auto val="1"/>
        <c:lblAlgn val="ctr"/>
        <c:lblOffset val="100"/>
        <c:noMultiLvlLbl val="0"/>
      </c:catAx>
      <c:valAx>
        <c:axId val="835010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of customers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00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19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578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Drop at 80: 30% customers are at a risk of defaulting beyond 75</a:t>
            </a:r>
            <a:r>
              <a:rPr lang="en-IN" baseline="30000"/>
              <a:t>th</a:t>
            </a:r>
            <a:r>
              <a:rPr lang="en-IN"/>
              <a:t> month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probability of non-defaulting 50 months is 30% for customers with poor credit score; conversely,  if you are in the good credit score  group, your probability of surviving the same time is slightly more than 60%. The steepness of the curve is determined by the survival durations.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688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24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61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KM survival is used to test whether there is a difference between the survival times of different groups but it does not allow other explanatory variables to be taken into account.</a:t>
            </a:r>
          </a:p>
          <a:p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Cox's proportional hazards model is analogous to a multiple regression model and enables the difference between survival times of particular groups of patients to be tested while allowing for other factors.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325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a9b9cfb6b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a9b9cfb6b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34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52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33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22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76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31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63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8d0fa1da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8d0fa1da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4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93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39376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 preserve="1">
  <p:cSld name="1_TITLE + DESIGN 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39376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0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CUSTOM_6_1_1_2_1_1">
    <p:bg>
      <p:bgPr>
        <a:solidFill>
          <a:srgbClr val="F3F3F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C1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39376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C1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39376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rgbClr val="F3F3F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rgbClr val="FFC1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477907" y="5429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4" r:id="rId4"/>
    <p:sldLayoutId id="2147483659" r:id="rId5"/>
    <p:sldLayoutId id="2147483661" r:id="rId6"/>
    <p:sldLayoutId id="2147483665" r:id="rId7"/>
    <p:sldLayoutId id="2147483666" r:id="rId8"/>
    <p:sldLayoutId id="2147483667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67000"/>
          </a:srgb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140;p26">
            <a:extLst>
              <a:ext uri="{FF2B5EF4-FFF2-40B4-BE49-F238E27FC236}">
                <a16:creationId xmlns:a16="http://schemas.microsoft.com/office/drawing/2014/main" id="{4163C542-0890-4D16-8CE1-4037A79FC58B}"/>
              </a:ext>
            </a:extLst>
          </p:cNvPr>
          <p:cNvSpPr/>
          <p:nvPr/>
        </p:nvSpPr>
        <p:spPr>
          <a:xfrm>
            <a:off x="5058099" y="1382150"/>
            <a:ext cx="3029400" cy="2370300"/>
          </a:xfrm>
          <a:prstGeom prst="roundRect">
            <a:avLst>
              <a:gd name="adj" fmla="val 1472"/>
            </a:avLst>
          </a:prstGeom>
          <a:solidFill>
            <a:srgbClr val="E5E0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679287" y="2686936"/>
            <a:ext cx="1241713" cy="350112"/>
            <a:chOff x="3596758" y="2560800"/>
            <a:chExt cx="1241713" cy="350112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CDC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96758" y="256080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736312" y="372760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+mj-lt"/>
                <a:cs typeface="Aharoni" panose="02010803020104030203" pitchFamily="2" charset="-79"/>
              </a:rPr>
              <a:t>Section 2 – Team 3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653383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Mortgage payments</a:t>
            </a:r>
            <a:br>
              <a:rPr lang="en"/>
            </a:br>
            <a:r>
              <a:rPr lang="en" sz="2800"/>
              <a:t>survival analysis</a:t>
            </a:r>
            <a:endParaRPr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34059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346034" y="3231263"/>
            <a:ext cx="902427" cy="859322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EA8A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EA8A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C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EA8A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C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B5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B5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C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B5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26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AEA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675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B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B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B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4392579" y="3206322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EA8A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252;p26">
            <a:extLst>
              <a:ext uri="{FF2B5EF4-FFF2-40B4-BE49-F238E27FC236}">
                <a16:creationId xmlns:a16="http://schemas.microsoft.com/office/drawing/2014/main" id="{45F70B35-9061-410E-9215-505F96CDA502}"/>
              </a:ext>
            </a:extLst>
          </p:cNvPr>
          <p:cNvGrpSpPr/>
          <p:nvPr/>
        </p:nvGrpSpPr>
        <p:grpSpPr>
          <a:xfrm flipH="1">
            <a:off x="6549865" y="2207168"/>
            <a:ext cx="1386528" cy="2477576"/>
            <a:chOff x="-823767" y="1667843"/>
            <a:chExt cx="1580203" cy="2881743"/>
          </a:xfrm>
        </p:grpSpPr>
        <p:sp>
          <p:nvSpPr>
            <p:cNvPr id="560" name="Google Shape;253;p26">
              <a:extLst>
                <a:ext uri="{FF2B5EF4-FFF2-40B4-BE49-F238E27FC236}">
                  <a16:creationId xmlns:a16="http://schemas.microsoft.com/office/drawing/2014/main" id="{814A4EDE-1052-41FA-B5E0-3413055AA35D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54;p26">
              <a:extLst>
                <a:ext uri="{FF2B5EF4-FFF2-40B4-BE49-F238E27FC236}">
                  <a16:creationId xmlns:a16="http://schemas.microsoft.com/office/drawing/2014/main" id="{B7F2E324-36C0-4FB8-BF4F-6A59FED953E2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55;p26">
              <a:extLst>
                <a:ext uri="{FF2B5EF4-FFF2-40B4-BE49-F238E27FC236}">
                  <a16:creationId xmlns:a16="http://schemas.microsoft.com/office/drawing/2014/main" id="{1B54D3C1-6FE7-479D-A714-AFCBB528632A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56;p26">
              <a:extLst>
                <a:ext uri="{FF2B5EF4-FFF2-40B4-BE49-F238E27FC236}">
                  <a16:creationId xmlns:a16="http://schemas.microsoft.com/office/drawing/2014/main" id="{6D52484C-335F-4ECC-B209-4608C0E0D31E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57;p26">
              <a:extLst>
                <a:ext uri="{FF2B5EF4-FFF2-40B4-BE49-F238E27FC236}">
                  <a16:creationId xmlns:a16="http://schemas.microsoft.com/office/drawing/2014/main" id="{B7798D09-9208-4110-945A-F0196B91448C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58;p26">
              <a:extLst>
                <a:ext uri="{FF2B5EF4-FFF2-40B4-BE49-F238E27FC236}">
                  <a16:creationId xmlns:a16="http://schemas.microsoft.com/office/drawing/2014/main" id="{2DFA4056-6FB9-47C8-BCCE-8C27C2386B9B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59;p26">
              <a:extLst>
                <a:ext uri="{FF2B5EF4-FFF2-40B4-BE49-F238E27FC236}">
                  <a16:creationId xmlns:a16="http://schemas.microsoft.com/office/drawing/2014/main" id="{8BA39950-E48A-4722-BA72-38E246365EA7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60;p26">
              <a:extLst>
                <a:ext uri="{FF2B5EF4-FFF2-40B4-BE49-F238E27FC236}">
                  <a16:creationId xmlns:a16="http://schemas.microsoft.com/office/drawing/2014/main" id="{F5700993-4BE8-47A9-B342-A918B56FC5F8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61;p26">
              <a:extLst>
                <a:ext uri="{FF2B5EF4-FFF2-40B4-BE49-F238E27FC236}">
                  <a16:creationId xmlns:a16="http://schemas.microsoft.com/office/drawing/2014/main" id="{8566E4B1-A931-48E6-B7DD-C852D4E5D9BA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62;p26">
              <a:extLst>
                <a:ext uri="{FF2B5EF4-FFF2-40B4-BE49-F238E27FC236}">
                  <a16:creationId xmlns:a16="http://schemas.microsoft.com/office/drawing/2014/main" id="{D79C5812-85BA-496C-A1A7-16866D8AEBE5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63;p26">
              <a:extLst>
                <a:ext uri="{FF2B5EF4-FFF2-40B4-BE49-F238E27FC236}">
                  <a16:creationId xmlns:a16="http://schemas.microsoft.com/office/drawing/2014/main" id="{7AF05239-5A67-47D0-A6C8-92AB88F39219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64;p26">
              <a:extLst>
                <a:ext uri="{FF2B5EF4-FFF2-40B4-BE49-F238E27FC236}">
                  <a16:creationId xmlns:a16="http://schemas.microsoft.com/office/drawing/2014/main" id="{5E26EEA6-8336-41A5-A86B-8F7B8C91F4FD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65;p26">
              <a:extLst>
                <a:ext uri="{FF2B5EF4-FFF2-40B4-BE49-F238E27FC236}">
                  <a16:creationId xmlns:a16="http://schemas.microsoft.com/office/drawing/2014/main" id="{CE755DE1-9B99-4B24-B61C-BB984A310DAF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66;p26">
              <a:extLst>
                <a:ext uri="{FF2B5EF4-FFF2-40B4-BE49-F238E27FC236}">
                  <a16:creationId xmlns:a16="http://schemas.microsoft.com/office/drawing/2014/main" id="{32BF5DF3-F731-4874-93B1-41F92C54C818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67;p26">
              <a:extLst>
                <a:ext uri="{FF2B5EF4-FFF2-40B4-BE49-F238E27FC236}">
                  <a16:creationId xmlns:a16="http://schemas.microsoft.com/office/drawing/2014/main" id="{555779CE-ED3D-43D8-90D1-50BBDF8F6FF7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68;p26">
              <a:extLst>
                <a:ext uri="{FF2B5EF4-FFF2-40B4-BE49-F238E27FC236}">
                  <a16:creationId xmlns:a16="http://schemas.microsoft.com/office/drawing/2014/main" id="{D6ECBE6D-159F-4DF5-9528-0AE09EA9102A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69;p26">
              <a:extLst>
                <a:ext uri="{FF2B5EF4-FFF2-40B4-BE49-F238E27FC236}">
                  <a16:creationId xmlns:a16="http://schemas.microsoft.com/office/drawing/2014/main" id="{F9818226-B44B-44CD-A13C-0F00EC55B540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70;p26">
              <a:extLst>
                <a:ext uri="{FF2B5EF4-FFF2-40B4-BE49-F238E27FC236}">
                  <a16:creationId xmlns:a16="http://schemas.microsoft.com/office/drawing/2014/main" id="{8654EAF8-FD4D-4381-B955-9FC3F09B8A04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71;p26">
              <a:extLst>
                <a:ext uri="{FF2B5EF4-FFF2-40B4-BE49-F238E27FC236}">
                  <a16:creationId xmlns:a16="http://schemas.microsoft.com/office/drawing/2014/main" id="{085FA221-9020-4613-983C-D6414391FBCC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72;p26">
              <a:extLst>
                <a:ext uri="{FF2B5EF4-FFF2-40B4-BE49-F238E27FC236}">
                  <a16:creationId xmlns:a16="http://schemas.microsoft.com/office/drawing/2014/main" id="{1123007A-FD84-4D39-9A9B-FA1BC146A4AC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73;p26">
              <a:extLst>
                <a:ext uri="{FF2B5EF4-FFF2-40B4-BE49-F238E27FC236}">
                  <a16:creationId xmlns:a16="http://schemas.microsoft.com/office/drawing/2014/main" id="{A725415B-B199-4EE7-9957-B67D7574C3F6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74;p26">
              <a:extLst>
                <a:ext uri="{FF2B5EF4-FFF2-40B4-BE49-F238E27FC236}">
                  <a16:creationId xmlns:a16="http://schemas.microsoft.com/office/drawing/2014/main" id="{313818E5-291C-4B0D-BD24-9A5BA8790787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75;p26">
              <a:extLst>
                <a:ext uri="{FF2B5EF4-FFF2-40B4-BE49-F238E27FC236}">
                  <a16:creationId xmlns:a16="http://schemas.microsoft.com/office/drawing/2014/main" id="{A0D8ED05-4866-41C5-8D63-392A91211C07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76;p26">
              <a:extLst>
                <a:ext uri="{FF2B5EF4-FFF2-40B4-BE49-F238E27FC236}">
                  <a16:creationId xmlns:a16="http://schemas.microsoft.com/office/drawing/2014/main" id="{059E601E-7AF4-449B-8B8C-BD0BC1FB414C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77;p26">
              <a:extLst>
                <a:ext uri="{FF2B5EF4-FFF2-40B4-BE49-F238E27FC236}">
                  <a16:creationId xmlns:a16="http://schemas.microsoft.com/office/drawing/2014/main" id="{2F459C6C-7571-4F91-B483-BC42123B68E7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78;p26">
              <a:extLst>
                <a:ext uri="{FF2B5EF4-FFF2-40B4-BE49-F238E27FC236}">
                  <a16:creationId xmlns:a16="http://schemas.microsoft.com/office/drawing/2014/main" id="{95446C47-FFDE-4B6A-AC1F-1E1E97445494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79;p26">
              <a:extLst>
                <a:ext uri="{FF2B5EF4-FFF2-40B4-BE49-F238E27FC236}">
                  <a16:creationId xmlns:a16="http://schemas.microsoft.com/office/drawing/2014/main" id="{BAB8FB4E-53C5-454E-A3AE-459825E8E9ED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80;p26">
              <a:extLst>
                <a:ext uri="{FF2B5EF4-FFF2-40B4-BE49-F238E27FC236}">
                  <a16:creationId xmlns:a16="http://schemas.microsoft.com/office/drawing/2014/main" id="{86E53460-CA02-4414-8691-4D2B4307D6FF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81;p26">
              <a:extLst>
                <a:ext uri="{FF2B5EF4-FFF2-40B4-BE49-F238E27FC236}">
                  <a16:creationId xmlns:a16="http://schemas.microsoft.com/office/drawing/2014/main" id="{33EFF066-A5E4-4961-808E-A589883673C1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82;p26">
              <a:extLst>
                <a:ext uri="{FF2B5EF4-FFF2-40B4-BE49-F238E27FC236}">
                  <a16:creationId xmlns:a16="http://schemas.microsoft.com/office/drawing/2014/main" id="{E865DB85-01CC-4515-96B1-F03680489C48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83;p26">
              <a:extLst>
                <a:ext uri="{FF2B5EF4-FFF2-40B4-BE49-F238E27FC236}">
                  <a16:creationId xmlns:a16="http://schemas.microsoft.com/office/drawing/2014/main" id="{6F4C7D47-A8A9-43BB-990D-B5D4F6020AE1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84;p26">
              <a:extLst>
                <a:ext uri="{FF2B5EF4-FFF2-40B4-BE49-F238E27FC236}">
                  <a16:creationId xmlns:a16="http://schemas.microsoft.com/office/drawing/2014/main" id="{15DEF4A7-F380-41DB-AD34-892E6C1F78F0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85;p26">
              <a:extLst>
                <a:ext uri="{FF2B5EF4-FFF2-40B4-BE49-F238E27FC236}">
                  <a16:creationId xmlns:a16="http://schemas.microsoft.com/office/drawing/2014/main" id="{A62F7CF8-CB3F-487F-BCC7-4D5866B5E147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86;p26">
              <a:extLst>
                <a:ext uri="{FF2B5EF4-FFF2-40B4-BE49-F238E27FC236}">
                  <a16:creationId xmlns:a16="http://schemas.microsoft.com/office/drawing/2014/main" id="{7B6DCDDE-CF02-4ECB-AB29-C3BC0CBEDA38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87;p26">
              <a:extLst>
                <a:ext uri="{FF2B5EF4-FFF2-40B4-BE49-F238E27FC236}">
                  <a16:creationId xmlns:a16="http://schemas.microsoft.com/office/drawing/2014/main" id="{33535578-10C3-4A38-9C37-8BDA1C336495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88;p26">
              <a:extLst>
                <a:ext uri="{FF2B5EF4-FFF2-40B4-BE49-F238E27FC236}">
                  <a16:creationId xmlns:a16="http://schemas.microsoft.com/office/drawing/2014/main" id="{D8AB014A-5CDF-420C-ABC5-63842D8E614B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89;p26">
              <a:extLst>
                <a:ext uri="{FF2B5EF4-FFF2-40B4-BE49-F238E27FC236}">
                  <a16:creationId xmlns:a16="http://schemas.microsoft.com/office/drawing/2014/main" id="{A8621E21-8E13-49FE-8508-EE8A09791975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90;p26">
              <a:extLst>
                <a:ext uri="{FF2B5EF4-FFF2-40B4-BE49-F238E27FC236}">
                  <a16:creationId xmlns:a16="http://schemas.microsoft.com/office/drawing/2014/main" id="{A7BEF197-40C2-4053-9C5F-9C8CA69CE3E4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91;p26">
              <a:extLst>
                <a:ext uri="{FF2B5EF4-FFF2-40B4-BE49-F238E27FC236}">
                  <a16:creationId xmlns:a16="http://schemas.microsoft.com/office/drawing/2014/main" id="{902B5A95-496E-429D-9236-4F9BB2FE04CA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92;p26">
              <a:extLst>
                <a:ext uri="{FF2B5EF4-FFF2-40B4-BE49-F238E27FC236}">
                  <a16:creationId xmlns:a16="http://schemas.microsoft.com/office/drawing/2014/main" id="{D574C956-1296-4469-B4B6-13F9E8001CF8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93;p26">
              <a:extLst>
                <a:ext uri="{FF2B5EF4-FFF2-40B4-BE49-F238E27FC236}">
                  <a16:creationId xmlns:a16="http://schemas.microsoft.com/office/drawing/2014/main" id="{2CA91646-F11D-4B3B-B29F-58EE1AE0F478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94;p26">
              <a:extLst>
                <a:ext uri="{FF2B5EF4-FFF2-40B4-BE49-F238E27FC236}">
                  <a16:creationId xmlns:a16="http://schemas.microsoft.com/office/drawing/2014/main" id="{1ACF266B-22D9-41E0-8C6A-9D5FCD13ED17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95;p26">
              <a:extLst>
                <a:ext uri="{FF2B5EF4-FFF2-40B4-BE49-F238E27FC236}">
                  <a16:creationId xmlns:a16="http://schemas.microsoft.com/office/drawing/2014/main" id="{0C863D95-662D-4F65-AADE-0653473484E7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6;p26">
              <a:extLst>
                <a:ext uri="{FF2B5EF4-FFF2-40B4-BE49-F238E27FC236}">
                  <a16:creationId xmlns:a16="http://schemas.microsoft.com/office/drawing/2014/main" id="{73D80B3E-CEC4-4AA4-8E78-949117D96616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7;p26">
              <a:extLst>
                <a:ext uri="{FF2B5EF4-FFF2-40B4-BE49-F238E27FC236}">
                  <a16:creationId xmlns:a16="http://schemas.microsoft.com/office/drawing/2014/main" id="{E08437D0-07AC-4283-B07E-D830F0DF42A2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8;p26">
              <a:extLst>
                <a:ext uri="{FF2B5EF4-FFF2-40B4-BE49-F238E27FC236}">
                  <a16:creationId xmlns:a16="http://schemas.microsoft.com/office/drawing/2014/main" id="{B982C415-7569-4F75-A67F-EEC40461C5EF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9;p26">
              <a:extLst>
                <a:ext uri="{FF2B5EF4-FFF2-40B4-BE49-F238E27FC236}">
                  <a16:creationId xmlns:a16="http://schemas.microsoft.com/office/drawing/2014/main" id="{D163A02C-182D-4053-AAF4-A01C71DC624C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00;p26">
              <a:extLst>
                <a:ext uri="{FF2B5EF4-FFF2-40B4-BE49-F238E27FC236}">
                  <a16:creationId xmlns:a16="http://schemas.microsoft.com/office/drawing/2014/main" id="{8BC5F9B7-8B50-4003-A16B-A05B004CCC0A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01;p26">
              <a:extLst>
                <a:ext uri="{FF2B5EF4-FFF2-40B4-BE49-F238E27FC236}">
                  <a16:creationId xmlns:a16="http://schemas.microsoft.com/office/drawing/2014/main" id="{C002D734-610D-440C-8BAA-3230E896DEBA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02;p26">
              <a:extLst>
                <a:ext uri="{FF2B5EF4-FFF2-40B4-BE49-F238E27FC236}">
                  <a16:creationId xmlns:a16="http://schemas.microsoft.com/office/drawing/2014/main" id="{D9990CFA-DFDB-49E9-8BA6-21299A8317C9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03;p26">
              <a:extLst>
                <a:ext uri="{FF2B5EF4-FFF2-40B4-BE49-F238E27FC236}">
                  <a16:creationId xmlns:a16="http://schemas.microsoft.com/office/drawing/2014/main" id="{1B2EB358-7138-4A93-A5DA-71803E0A6F5B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04;p26">
              <a:extLst>
                <a:ext uri="{FF2B5EF4-FFF2-40B4-BE49-F238E27FC236}">
                  <a16:creationId xmlns:a16="http://schemas.microsoft.com/office/drawing/2014/main" id="{014850D7-0085-49FF-8E30-743F68086343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05;p26">
              <a:extLst>
                <a:ext uri="{FF2B5EF4-FFF2-40B4-BE49-F238E27FC236}">
                  <a16:creationId xmlns:a16="http://schemas.microsoft.com/office/drawing/2014/main" id="{E62A0E64-519B-458E-9BF2-D5FECBA327EA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06;p26">
              <a:extLst>
                <a:ext uri="{FF2B5EF4-FFF2-40B4-BE49-F238E27FC236}">
                  <a16:creationId xmlns:a16="http://schemas.microsoft.com/office/drawing/2014/main" id="{D4999971-3D6F-47D5-AFB3-B0CA0EE431A8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07;p26">
              <a:extLst>
                <a:ext uri="{FF2B5EF4-FFF2-40B4-BE49-F238E27FC236}">
                  <a16:creationId xmlns:a16="http://schemas.microsoft.com/office/drawing/2014/main" id="{CDDB392D-EEE0-4A9E-AA02-80F0B726C32D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08;p26">
              <a:extLst>
                <a:ext uri="{FF2B5EF4-FFF2-40B4-BE49-F238E27FC236}">
                  <a16:creationId xmlns:a16="http://schemas.microsoft.com/office/drawing/2014/main" id="{1539B9A8-8BAA-47C2-BCF6-6D212EBCE9DA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09;p26">
              <a:extLst>
                <a:ext uri="{FF2B5EF4-FFF2-40B4-BE49-F238E27FC236}">
                  <a16:creationId xmlns:a16="http://schemas.microsoft.com/office/drawing/2014/main" id="{C1D3A4AA-8CBA-4C3A-8C35-997F98B2603A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10;p26">
              <a:extLst>
                <a:ext uri="{FF2B5EF4-FFF2-40B4-BE49-F238E27FC236}">
                  <a16:creationId xmlns:a16="http://schemas.microsoft.com/office/drawing/2014/main" id="{8CBBE209-643A-4F76-AA5A-7B0405C40D57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11;p26">
              <a:extLst>
                <a:ext uri="{FF2B5EF4-FFF2-40B4-BE49-F238E27FC236}">
                  <a16:creationId xmlns:a16="http://schemas.microsoft.com/office/drawing/2014/main" id="{F10F40F2-1EDA-4C93-A468-8ED616AABD8B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12;p26">
              <a:extLst>
                <a:ext uri="{FF2B5EF4-FFF2-40B4-BE49-F238E27FC236}">
                  <a16:creationId xmlns:a16="http://schemas.microsoft.com/office/drawing/2014/main" id="{E0E52BAE-2991-49F4-9A1D-400658E29E0A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13;p26">
              <a:extLst>
                <a:ext uri="{FF2B5EF4-FFF2-40B4-BE49-F238E27FC236}">
                  <a16:creationId xmlns:a16="http://schemas.microsoft.com/office/drawing/2014/main" id="{8CB33591-105E-4A4C-BA5F-D09F8032C103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14;p26">
              <a:extLst>
                <a:ext uri="{FF2B5EF4-FFF2-40B4-BE49-F238E27FC236}">
                  <a16:creationId xmlns:a16="http://schemas.microsoft.com/office/drawing/2014/main" id="{0F21A3F5-8133-4748-8F3B-AB384CB0AEDC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15;p26">
              <a:extLst>
                <a:ext uri="{FF2B5EF4-FFF2-40B4-BE49-F238E27FC236}">
                  <a16:creationId xmlns:a16="http://schemas.microsoft.com/office/drawing/2014/main" id="{B7188627-B382-4414-81A1-4BF177C3527E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16;p26">
              <a:extLst>
                <a:ext uri="{FF2B5EF4-FFF2-40B4-BE49-F238E27FC236}">
                  <a16:creationId xmlns:a16="http://schemas.microsoft.com/office/drawing/2014/main" id="{3674733A-B340-4EE0-A7D9-33E91F0F783F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17;p26">
              <a:extLst>
                <a:ext uri="{FF2B5EF4-FFF2-40B4-BE49-F238E27FC236}">
                  <a16:creationId xmlns:a16="http://schemas.microsoft.com/office/drawing/2014/main" id="{28709C69-0678-4F4F-9C30-14E38F07761C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18;p26">
              <a:extLst>
                <a:ext uri="{FF2B5EF4-FFF2-40B4-BE49-F238E27FC236}">
                  <a16:creationId xmlns:a16="http://schemas.microsoft.com/office/drawing/2014/main" id="{1F820A50-5EBB-4EAF-9B06-D7D2D564363A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19;p26">
              <a:extLst>
                <a:ext uri="{FF2B5EF4-FFF2-40B4-BE49-F238E27FC236}">
                  <a16:creationId xmlns:a16="http://schemas.microsoft.com/office/drawing/2014/main" id="{EC17989F-D54E-4C64-ABCD-AEA2BBD0D67E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20;p26">
              <a:extLst>
                <a:ext uri="{FF2B5EF4-FFF2-40B4-BE49-F238E27FC236}">
                  <a16:creationId xmlns:a16="http://schemas.microsoft.com/office/drawing/2014/main" id="{16D2ADAF-B98A-4BB4-BC17-3C6B383EAE85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21;p26">
              <a:extLst>
                <a:ext uri="{FF2B5EF4-FFF2-40B4-BE49-F238E27FC236}">
                  <a16:creationId xmlns:a16="http://schemas.microsoft.com/office/drawing/2014/main" id="{6B791D7B-011A-49BC-8B91-B2A35391F632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22;p26">
              <a:extLst>
                <a:ext uri="{FF2B5EF4-FFF2-40B4-BE49-F238E27FC236}">
                  <a16:creationId xmlns:a16="http://schemas.microsoft.com/office/drawing/2014/main" id="{3A924A86-BB2C-4C8C-9EF8-69BF101CCB89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23;p26">
              <a:extLst>
                <a:ext uri="{FF2B5EF4-FFF2-40B4-BE49-F238E27FC236}">
                  <a16:creationId xmlns:a16="http://schemas.microsoft.com/office/drawing/2014/main" id="{F315EBCE-0776-418D-9E3D-C5C6FB35856B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24;p26">
              <a:extLst>
                <a:ext uri="{FF2B5EF4-FFF2-40B4-BE49-F238E27FC236}">
                  <a16:creationId xmlns:a16="http://schemas.microsoft.com/office/drawing/2014/main" id="{F22F3316-30B4-4FBE-85E9-B4EBAE2A60BC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25;p26">
              <a:extLst>
                <a:ext uri="{FF2B5EF4-FFF2-40B4-BE49-F238E27FC236}">
                  <a16:creationId xmlns:a16="http://schemas.microsoft.com/office/drawing/2014/main" id="{C1AB2DEB-E20F-4E09-859C-8646D9717C03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26;p26">
              <a:extLst>
                <a:ext uri="{FF2B5EF4-FFF2-40B4-BE49-F238E27FC236}">
                  <a16:creationId xmlns:a16="http://schemas.microsoft.com/office/drawing/2014/main" id="{289157A2-B0C2-443C-B126-D865AC83F9C8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27;p26">
              <a:extLst>
                <a:ext uri="{FF2B5EF4-FFF2-40B4-BE49-F238E27FC236}">
                  <a16:creationId xmlns:a16="http://schemas.microsoft.com/office/drawing/2014/main" id="{95879EB9-E42A-4B97-A61C-1637EC4CA2F5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28;p26">
              <a:extLst>
                <a:ext uri="{FF2B5EF4-FFF2-40B4-BE49-F238E27FC236}">
                  <a16:creationId xmlns:a16="http://schemas.microsoft.com/office/drawing/2014/main" id="{1A7EFE69-74D9-4E7A-9C6C-EFEF98D8AF9B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29;p26">
              <a:extLst>
                <a:ext uri="{FF2B5EF4-FFF2-40B4-BE49-F238E27FC236}">
                  <a16:creationId xmlns:a16="http://schemas.microsoft.com/office/drawing/2014/main" id="{D39369F7-C13D-40AF-AACF-B870642E9080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30;p26">
              <a:extLst>
                <a:ext uri="{FF2B5EF4-FFF2-40B4-BE49-F238E27FC236}">
                  <a16:creationId xmlns:a16="http://schemas.microsoft.com/office/drawing/2014/main" id="{1C854151-2615-4193-B0FC-E07C86C4C72E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31;p26">
              <a:extLst>
                <a:ext uri="{FF2B5EF4-FFF2-40B4-BE49-F238E27FC236}">
                  <a16:creationId xmlns:a16="http://schemas.microsoft.com/office/drawing/2014/main" id="{6A7D4084-CFAA-4277-9DD8-40887C382146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32;p26">
              <a:extLst>
                <a:ext uri="{FF2B5EF4-FFF2-40B4-BE49-F238E27FC236}">
                  <a16:creationId xmlns:a16="http://schemas.microsoft.com/office/drawing/2014/main" id="{B83F77A9-B3C2-433D-A985-44C14BB29A3D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33;p26">
              <a:extLst>
                <a:ext uri="{FF2B5EF4-FFF2-40B4-BE49-F238E27FC236}">
                  <a16:creationId xmlns:a16="http://schemas.microsoft.com/office/drawing/2014/main" id="{D35BF4BB-2022-4C92-9850-89C0569F911A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34;p26">
              <a:extLst>
                <a:ext uri="{FF2B5EF4-FFF2-40B4-BE49-F238E27FC236}">
                  <a16:creationId xmlns:a16="http://schemas.microsoft.com/office/drawing/2014/main" id="{3D5F420A-6A95-4659-85D8-0D178B2590C5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35;p26">
              <a:extLst>
                <a:ext uri="{FF2B5EF4-FFF2-40B4-BE49-F238E27FC236}">
                  <a16:creationId xmlns:a16="http://schemas.microsoft.com/office/drawing/2014/main" id="{004A50ED-F0E8-4B46-8B83-924B07B81A70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36;p26">
              <a:extLst>
                <a:ext uri="{FF2B5EF4-FFF2-40B4-BE49-F238E27FC236}">
                  <a16:creationId xmlns:a16="http://schemas.microsoft.com/office/drawing/2014/main" id="{C6D39596-BF7F-4B6F-B8B1-9C9690F0598A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37;p26">
              <a:extLst>
                <a:ext uri="{FF2B5EF4-FFF2-40B4-BE49-F238E27FC236}">
                  <a16:creationId xmlns:a16="http://schemas.microsoft.com/office/drawing/2014/main" id="{12F30B75-C03D-4C13-8C38-299DE35B7F87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38;p26">
              <a:extLst>
                <a:ext uri="{FF2B5EF4-FFF2-40B4-BE49-F238E27FC236}">
                  <a16:creationId xmlns:a16="http://schemas.microsoft.com/office/drawing/2014/main" id="{E8E662F5-86E1-421E-8D10-D834A18BA4AF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39;p26">
              <a:extLst>
                <a:ext uri="{FF2B5EF4-FFF2-40B4-BE49-F238E27FC236}">
                  <a16:creationId xmlns:a16="http://schemas.microsoft.com/office/drawing/2014/main" id="{B1E3BF31-394E-499A-9D13-E81256205D57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40;p26">
              <a:extLst>
                <a:ext uri="{FF2B5EF4-FFF2-40B4-BE49-F238E27FC236}">
                  <a16:creationId xmlns:a16="http://schemas.microsoft.com/office/drawing/2014/main" id="{17C053EC-4650-4C37-A1A5-CBF0BA677592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41;p26">
              <a:extLst>
                <a:ext uri="{FF2B5EF4-FFF2-40B4-BE49-F238E27FC236}">
                  <a16:creationId xmlns:a16="http://schemas.microsoft.com/office/drawing/2014/main" id="{A4EFCEC1-86CE-437F-BBED-DC1CF3FDD420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42;p26">
              <a:extLst>
                <a:ext uri="{FF2B5EF4-FFF2-40B4-BE49-F238E27FC236}">
                  <a16:creationId xmlns:a16="http://schemas.microsoft.com/office/drawing/2014/main" id="{B928FCF3-2732-45F5-9A16-A16FBF1C79D4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43;p26">
              <a:extLst>
                <a:ext uri="{FF2B5EF4-FFF2-40B4-BE49-F238E27FC236}">
                  <a16:creationId xmlns:a16="http://schemas.microsoft.com/office/drawing/2014/main" id="{B9867274-AEEF-413B-BCBD-18D7028E0F26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44;p26">
              <a:extLst>
                <a:ext uri="{FF2B5EF4-FFF2-40B4-BE49-F238E27FC236}">
                  <a16:creationId xmlns:a16="http://schemas.microsoft.com/office/drawing/2014/main" id="{488DC763-1760-4B68-B19A-C1564707B615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45;p26">
              <a:extLst>
                <a:ext uri="{FF2B5EF4-FFF2-40B4-BE49-F238E27FC236}">
                  <a16:creationId xmlns:a16="http://schemas.microsoft.com/office/drawing/2014/main" id="{BD9712BB-9449-42CD-B0AA-C18C01A4BF87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46;p26">
              <a:extLst>
                <a:ext uri="{FF2B5EF4-FFF2-40B4-BE49-F238E27FC236}">
                  <a16:creationId xmlns:a16="http://schemas.microsoft.com/office/drawing/2014/main" id="{C463F672-59C1-47C9-B21F-42CE44E80000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47;p26">
              <a:extLst>
                <a:ext uri="{FF2B5EF4-FFF2-40B4-BE49-F238E27FC236}">
                  <a16:creationId xmlns:a16="http://schemas.microsoft.com/office/drawing/2014/main" id="{2909FE3D-01CA-42B3-A1FD-5B9822563ABB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48;p26">
              <a:extLst>
                <a:ext uri="{FF2B5EF4-FFF2-40B4-BE49-F238E27FC236}">
                  <a16:creationId xmlns:a16="http://schemas.microsoft.com/office/drawing/2014/main" id="{07DB86EA-B4F6-4C4E-9722-D003542EE79C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49;p26">
              <a:extLst>
                <a:ext uri="{FF2B5EF4-FFF2-40B4-BE49-F238E27FC236}">
                  <a16:creationId xmlns:a16="http://schemas.microsoft.com/office/drawing/2014/main" id="{08F9062E-4D30-4FC2-AD7D-840233B395A8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50;p26">
              <a:extLst>
                <a:ext uri="{FF2B5EF4-FFF2-40B4-BE49-F238E27FC236}">
                  <a16:creationId xmlns:a16="http://schemas.microsoft.com/office/drawing/2014/main" id="{1AED8FC0-D464-4865-B33E-108039FAC7FD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51;p26">
              <a:extLst>
                <a:ext uri="{FF2B5EF4-FFF2-40B4-BE49-F238E27FC236}">
                  <a16:creationId xmlns:a16="http://schemas.microsoft.com/office/drawing/2014/main" id="{F5C08FD0-A216-4194-9DAF-AF229DE97D17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52;p26">
              <a:extLst>
                <a:ext uri="{FF2B5EF4-FFF2-40B4-BE49-F238E27FC236}">
                  <a16:creationId xmlns:a16="http://schemas.microsoft.com/office/drawing/2014/main" id="{C6660EE4-D853-4C9B-84F6-E10BF9D2567B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53;p26">
              <a:extLst>
                <a:ext uri="{FF2B5EF4-FFF2-40B4-BE49-F238E27FC236}">
                  <a16:creationId xmlns:a16="http://schemas.microsoft.com/office/drawing/2014/main" id="{BF017B21-CB9B-4CBF-8262-862CE7F78ED8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54;p26">
              <a:extLst>
                <a:ext uri="{FF2B5EF4-FFF2-40B4-BE49-F238E27FC236}">
                  <a16:creationId xmlns:a16="http://schemas.microsoft.com/office/drawing/2014/main" id="{7B6522CC-DE08-48D2-B9D5-A756CEAEFF37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55;p26">
              <a:extLst>
                <a:ext uri="{FF2B5EF4-FFF2-40B4-BE49-F238E27FC236}">
                  <a16:creationId xmlns:a16="http://schemas.microsoft.com/office/drawing/2014/main" id="{5A89BF7D-4E75-4246-881F-293AEDE9B387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56;p26">
              <a:extLst>
                <a:ext uri="{FF2B5EF4-FFF2-40B4-BE49-F238E27FC236}">
                  <a16:creationId xmlns:a16="http://schemas.microsoft.com/office/drawing/2014/main" id="{58382457-0896-4E6F-9039-1184E214BCFB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57;p26">
              <a:extLst>
                <a:ext uri="{FF2B5EF4-FFF2-40B4-BE49-F238E27FC236}">
                  <a16:creationId xmlns:a16="http://schemas.microsoft.com/office/drawing/2014/main" id="{EA94CF97-D97A-4B44-8588-0C23F7B99FCD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58;p26">
              <a:extLst>
                <a:ext uri="{FF2B5EF4-FFF2-40B4-BE49-F238E27FC236}">
                  <a16:creationId xmlns:a16="http://schemas.microsoft.com/office/drawing/2014/main" id="{7F2B0075-1DCC-49BB-A4FD-C2D8B83F2A26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59;p26">
              <a:extLst>
                <a:ext uri="{FF2B5EF4-FFF2-40B4-BE49-F238E27FC236}">
                  <a16:creationId xmlns:a16="http://schemas.microsoft.com/office/drawing/2014/main" id="{850852D9-7E8E-4D48-9299-B31E3359F43C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60;p26">
              <a:extLst>
                <a:ext uri="{FF2B5EF4-FFF2-40B4-BE49-F238E27FC236}">
                  <a16:creationId xmlns:a16="http://schemas.microsoft.com/office/drawing/2014/main" id="{0F758C54-21A1-4986-AC96-57EBC115488C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61;p26">
              <a:extLst>
                <a:ext uri="{FF2B5EF4-FFF2-40B4-BE49-F238E27FC236}">
                  <a16:creationId xmlns:a16="http://schemas.microsoft.com/office/drawing/2014/main" id="{6810C9C7-9C51-4146-8E48-3385E17FC218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62;p26">
              <a:extLst>
                <a:ext uri="{FF2B5EF4-FFF2-40B4-BE49-F238E27FC236}">
                  <a16:creationId xmlns:a16="http://schemas.microsoft.com/office/drawing/2014/main" id="{878294B4-66D9-43C0-9D40-A52E966DE89F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63;p26">
              <a:extLst>
                <a:ext uri="{FF2B5EF4-FFF2-40B4-BE49-F238E27FC236}">
                  <a16:creationId xmlns:a16="http://schemas.microsoft.com/office/drawing/2014/main" id="{2B055BE9-E85A-4A94-A3D7-1A69ED96EE87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64;p26">
              <a:extLst>
                <a:ext uri="{FF2B5EF4-FFF2-40B4-BE49-F238E27FC236}">
                  <a16:creationId xmlns:a16="http://schemas.microsoft.com/office/drawing/2014/main" id="{07D8ED7E-E0CF-4505-96B0-C871DE6089D0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65;p26">
              <a:extLst>
                <a:ext uri="{FF2B5EF4-FFF2-40B4-BE49-F238E27FC236}">
                  <a16:creationId xmlns:a16="http://schemas.microsoft.com/office/drawing/2014/main" id="{828ACD84-3229-4E94-8D7D-F6F2CFE55536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66;p26">
              <a:extLst>
                <a:ext uri="{FF2B5EF4-FFF2-40B4-BE49-F238E27FC236}">
                  <a16:creationId xmlns:a16="http://schemas.microsoft.com/office/drawing/2014/main" id="{A5AF1E1C-34AF-4CA2-8DF8-D9CE3F272F04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67;p26">
              <a:extLst>
                <a:ext uri="{FF2B5EF4-FFF2-40B4-BE49-F238E27FC236}">
                  <a16:creationId xmlns:a16="http://schemas.microsoft.com/office/drawing/2014/main" id="{9FB9E037-D573-4229-A2F9-59DE086A720D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68;p26">
              <a:extLst>
                <a:ext uri="{FF2B5EF4-FFF2-40B4-BE49-F238E27FC236}">
                  <a16:creationId xmlns:a16="http://schemas.microsoft.com/office/drawing/2014/main" id="{535D7412-66F1-4DED-BA88-142E2B5864FA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69;p26">
              <a:extLst>
                <a:ext uri="{FF2B5EF4-FFF2-40B4-BE49-F238E27FC236}">
                  <a16:creationId xmlns:a16="http://schemas.microsoft.com/office/drawing/2014/main" id="{7A14F9C5-A1ED-4F4C-B7AF-C7B2196984C7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70;p26">
              <a:extLst>
                <a:ext uri="{FF2B5EF4-FFF2-40B4-BE49-F238E27FC236}">
                  <a16:creationId xmlns:a16="http://schemas.microsoft.com/office/drawing/2014/main" id="{13E51B93-2F7F-4B19-ACCE-6095DC8B676A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71;p26">
              <a:extLst>
                <a:ext uri="{FF2B5EF4-FFF2-40B4-BE49-F238E27FC236}">
                  <a16:creationId xmlns:a16="http://schemas.microsoft.com/office/drawing/2014/main" id="{364E6ED8-EC31-47D1-A8D5-0489A02E7E22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72;p26">
              <a:extLst>
                <a:ext uri="{FF2B5EF4-FFF2-40B4-BE49-F238E27FC236}">
                  <a16:creationId xmlns:a16="http://schemas.microsoft.com/office/drawing/2014/main" id="{C7E6D903-4BDF-4796-9A10-40364C58F590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73;p26">
              <a:extLst>
                <a:ext uri="{FF2B5EF4-FFF2-40B4-BE49-F238E27FC236}">
                  <a16:creationId xmlns:a16="http://schemas.microsoft.com/office/drawing/2014/main" id="{3D8713ED-57DB-485A-B270-8B729904065A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74;p26">
              <a:extLst>
                <a:ext uri="{FF2B5EF4-FFF2-40B4-BE49-F238E27FC236}">
                  <a16:creationId xmlns:a16="http://schemas.microsoft.com/office/drawing/2014/main" id="{E2390952-E57D-4811-A552-1467C9972190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75;p26">
              <a:extLst>
                <a:ext uri="{FF2B5EF4-FFF2-40B4-BE49-F238E27FC236}">
                  <a16:creationId xmlns:a16="http://schemas.microsoft.com/office/drawing/2014/main" id="{A0EE8E58-8D0B-4244-BB4F-5A9E70E3FB82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76;p26">
              <a:extLst>
                <a:ext uri="{FF2B5EF4-FFF2-40B4-BE49-F238E27FC236}">
                  <a16:creationId xmlns:a16="http://schemas.microsoft.com/office/drawing/2014/main" id="{836F5361-BD63-4E9A-8C04-9C4B7D10A8B6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77;p26">
              <a:extLst>
                <a:ext uri="{FF2B5EF4-FFF2-40B4-BE49-F238E27FC236}">
                  <a16:creationId xmlns:a16="http://schemas.microsoft.com/office/drawing/2014/main" id="{71E48D71-7037-4E29-8591-B0211187141D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78;p26">
              <a:extLst>
                <a:ext uri="{FF2B5EF4-FFF2-40B4-BE49-F238E27FC236}">
                  <a16:creationId xmlns:a16="http://schemas.microsoft.com/office/drawing/2014/main" id="{FDC886B8-8FFE-4547-90D4-E17C8ABF0D97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79;p26">
              <a:extLst>
                <a:ext uri="{FF2B5EF4-FFF2-40B4-BE49-F238E27FC236}">
                  <a16:creationId xmlns:a16="http://schemas.microsoft.com/office/drawing/2014/main" id="{012D90D9-BB39-44EF-8B63-498D27AD4BF0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80;p26">
              <a:extLst>
                <a:ext uri="{FF2B5EF4-FFF2-40B4-BE49-F238E27FC236}">
                  <a16:creationId xmlns:a16="http://schemas.microsoft.com/office/drawing/2014/main" id="{4E1FDF7B-D2E6-4C3B-87A3-6B8BE860D8DB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81;p26">
              <a:extLst>
                <a:ext uri="{FF2B5EF4-FFF2-40B4-BE49-F238E27FC236}">
                  <a16:creationId xmlns:a16="http://schemas.microsoft.com/office/drawing/2014/main" id="{EDADD3B9-BAA8-43A9-9ABB-73E6BB7F38C7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82;p26">
              <a:extLst>
                <a:ext uri="{FF2B5EF4-FFF2-40B4-BE49-F238E27FC236}">
                  <a16:creationId xmlns:a16="http://schemas.microsoft.com/office/drawing/2014/main" id="{921D9911-98D8-4BCF-9D55-9EEA659A140B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83;p26">
              <a:extLst>
                <a:ext uri="{FF2B5EF4-FFF2-40B4-BE49-F238E27FC236}">
                  <a16:creationId xmlns:a16="http://schemas.microsoft.com/office/drawing/2014/main" id="{81EEF3AB-CEE4-48C2-AA56-036A62267317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84;p26">
              <a:extLst>
                <a:ext uri="{FF2B5EF4-FFF2-40B4-BE49-F238E27FC236}">
                  <a16:creationId xmlns:a16="http://schemas.microsoft.com/office/drawing/2014/main" id="{FF8F12B3-EE3A-4803-A934-D0D00C3DB50B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85;p26">
              <a:extLst>
                <a:ext uri="{FF2B5EF4-FFF2-40B4-BE49-F238E27FC236}">
                  <a16:creationId xmlns:a16="http://schemas.microsoft.com/office/drawing/2014/main" id="{6D9E595C-8C6C-481B-855A-9E6079043E43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86;p26">
              <a:extLst>
                <a:ext uri="{FF2B5EF4-FFF2-40B4-BE49-F238E27FC236}">
                  <a16:creationId xmlns:a16="http://schemas.microsoft.com/office/drawing/2014/main" id="{921D5F4D-90A1-4945-85EA-4600F8BA73A6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87;p26">
              <a:extLst>
                <a:ext uri="{FF2B5EF4-FFF2-40B4-BE49-F238E27FC236}">
                  <a16:creationId xmlns:a16="http://schemas.microsoft.com/office/drawing/2014/main" id="{2A5EB4DD-9DDE-40AC-9D2D-8815D171CB60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493A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8;p26">
              <a:extLst>
                <a:ext uri="{FF2B5EF4-FFF2-40B4-BE49-F238E27FC236}">
                  <a16:creationId xmlns:a16="http://schemas.microsoft.com/office/drawing/2014/main" id="{8BA7A128-3F96-4836-936D-0A7ACBB2184F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89;p26">
              <a:extLst>
                <a:ext uri="{FF2B5EF4-FFF2-40B4-BE49-F238E27FC236}">
                  <a16:creationId xmlns:a16="http://schemas.microsoft.com/office/drawing/2014/main" id="{B0DABB61-D614-48A2-BC6C-3A0501CAD484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90;p26">
              <a:extLst>
                <a:ext uri="{FF2B5EF4-FFF2-40B4-BE49-F238E27FC236}">
                  <a16:creationId xmlns:a16="http://schemas.microsoft.com/office/drawing/2014/main" id="{25954EFC-CC40-4B2D-8700-E0461216B6DE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91;p26">
              <a:extLst>
                <a:ext uri="{FF2B5EF4-FFF2-40B4-BE49-F238E27FC236}">
                  <a16:creationId xmlns:a16="http://schemas.microsoft.com/office/drawing/2014/main" id="{798F29D5-02B9-488C-9A7B-B53529817888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92;p26">
              <a:extLst>
                <a:ext uri="{FF2B5EF4-FFF2-40B4-BE49-F238E27FC236}">
                  <a16:creationId xmlns:a16="http://schemas.microsoft.com/office/drawing/2014/main" id="{2A0CF554-9D63-4943-B7CE-86C9AB4B8A1E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93;p26">
              <a:extLst>
                <a:ext uri="{FF2B5EF4-FFF2-40B4-BE49-F238E27FC236}">
                  <a16:creationId xmlns:a16="http://schemas.microsoft.com/office/drawing/2014/main" id="{BBEA715E-A7CC-457D-9904-3685D05C2CA7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94;p26">
              <a:extLst>
                <a:ext uri="{FF2B5EF4-FFF2-40B4-BE49-F238E27FC236}">
                  <a16:creationId xmlns:a16="http://schemas.microsoft.com/office/drawing/2014/main" id="{193929E5-A715-4541-8295-30F7F93BFA9B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95;p26">
              <a:extLst>
                <a:ext uri="{FF2B5EF4-FFF2-40B4-BE49-F238E27FC236}">
                  <a16:creationId xmlns:a16="http://schemas.microsoft.com/office/drawing/2014/main" id="{6B18C57A-DA62-4A38-9920-D042F88F76DA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96;p26">
              <a:extLst>
                <a:ext uri="{FF2B5EF4-FFF2-40B4-BE49-F238E27FC236}">
                  <a16:creationId xmlns:a16="http://schemas.microsoft.com/office/drawing/2014/main" id="{DA400DEC-4D10-4B5C-A540-BE088EC4A487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97;p26">
              <a:extLst>
                <a:ext uri="{FF2B5EF4-FFF2-40B4-BE49-F238E27FC236}">
                  <a16:creationId xmlns:a16="http://schemas.microsoft.com/office/drawing/2014/main" id="{0185A98E-EA82-452D-929C-FAB15BE8F27A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8;p26">
              <a:extLst>
                <a:ext uri="{FF2B5EF4-FFF2-40B4-BE49-F238E27FC236}">
                  <a16:creationId xmlns:a16="http://schemas.microsoft.com/office/drawing/2014/main" id="{2914944F-AE18-4D76-A518-254E6D9CFEAF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9;p26">
              <a:extLst>
                <a:ext uri="{FF2B5EF4-FFF2-40B4-BE49-F238E27FC236}">
                  <a16:creationId xmlns:a16="http://schemas.microsoft.com/office/drawing/2014/main" id="{FA909E8C-A7F1-4A2B-882C-E44E72255307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00;p26">
              <a:extLst>
                <a:ext uri="{FF2B5EF4-FFF2-40B4-BE49-F238E27FC236}">
                  <a16:creationId xmlns:a16="http://schemas.microsoft.com/office/drawing/2014/main" id="{017BA735-60EC-4FD4-87F9-DC8228ADD363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01;p26">
              <a:extLst>
                <a:ext uri="{FF2B5EF4-FFF2-40B4-BE49-F238E27FC236}">
                  <a16:creationId xmlns:a16="http://schemas.microsoft.com/office/drawing/2014/main" id="{99ED4E92-0B0C-4C8E-B12E-97483A71943E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02;p26">
              <a:extLst>
                <a:ext uri="{FF2B5EF4-FFF2-40B4-BE49-F238E27FC236}">
                  <a16:creationId xmlns:a16="http://schemas.microsoft.com/office/drawing/2014/main" id="{3C91AD8F-29D5-4FA0-AB98-7C8B8CD6D12B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180;p26">
            <a:extLst>
              <a:ext uri="{FF2B5EF4-FFF2-40B4-BE49-F238E27FC236}">
                <a16:creationId xmlns:a16="http://schemas.microsoft.com/office/drawing/2014/main" id="{1CE0FD0D-F9E7-4DB5-9039-B748AE4AA57E}"/>
              </a:ext>
            </a:extLst>
          </p:cNvPr>
          <p:cNvGrpSpPr/>
          <p:nvPr/>
        </p:nvGrpSpPr>
        <p:grpSpPr>
          <a:xfrm>
            <a:off x="7880770" y="3919614"/>
            <a:ext cx="576962" cy="773332"/>
            <a:chOff x="3429656" y="3785314"/>
            <a:chExt cx="576962" cy="773332"/>
          </a:xfrm>
        </p:grpSpPr>
        <p:sp>
          <p:nvSpPr>
            <p:cNvPr id="712" name="Google Shape;181;p26">
              <a:extLst>
                <a:ext uri="{FF2B5EF4-FFF2-40B4-BE49-F238E27FC236}">
                  <a16:creationId xmlns:a16="http://schemas.microsoft.com/office/drawing/2014/main" id="{FDC7D71C-FB37-4BD5-9F63-40AD35CB5402}"/>
                </a:ext>
              </a:extLst>
            </p:cNvPr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82;p26">
              <a:extLst>
                <a:ext uri="{FF2B5EF4-FFF2-40B4-BE49-F238E27FC236}">
                  <a16:creationId xmlns:a16="http://schemas.microsoft.com/office/drawing/2014/main" id="{5880F96E-4811-4845-A51C-124A99BF9BA8}"/>
                </a:ext>
              </a:extLst>
            </p:cNvPr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83;p26">
              <a:extLst>
                <a:ext uri="{FF2B5EF4-FFF2-40B4-BE49-F238E27FC236}">
                  <a16:creationId xmlns:a16="http://schemas.microsoft.com/office/drawing/2014/main" id="{B53641C8-5EE5-4F42-B7DA-8E9E36B69FEE}"/>
                </a:ext>
              </a:extLst>
            </p:cNvPr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84;p26">
              <a:extLst>
                <a:ext uri="{FF2B5EF4-FFF2-40B4-BE49-F238E27FC236}">
                  <a16:creationId xmlns:a16="http://schemas.microsoft.com/office/drawing/2014/main" id="{665A132A-C453-47D9-98DE-410754EEB4B8}"/>
                </a:ext>
              </a:extLst>
            </p:cNvPr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85;p26">
              <a:extLst>
                <a:ext uri="{FF2B5EF4-FFF2-40B4-BE49-F238E27FC236}">
                  <a16:creationId xmlns:a16="http://schemas.microsoft.com/office/drawing/2014/main" id="{6E371CB5-31C0-493C-BA1E-6E3D6DB2EED6}"/>
                </a:ext>
              </a:extLst>
            </p:cNvPr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86;p26">
              <a:extLst>
                <a:ext uri="{FF2B5EF4-FFF2-40B4-BE49-F238E27FC236}">
                  <a16:creationId xmlns:a16="http://schemas.microsoft.com/office/drawing/2014/main" id="{34390434-5AB1-4168-A2E2-4E2FEF5F6DB0}"/>
                </a:ext>
              </a:extLst>
            </p:cNvPr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533;p29">
            <a:extLst>
              <a:ext uri="{FF2B5EF4-FFF2-40B4-BE49-F238E27FC236}">
                <a16:creationId xmlns:a16="http://schemas.microsoft.com/office/drawing/2014/main" id="{4C038086-B973-4377-B045-A2A06F59059F}"/>
              </a:ext>
            </a:extLst>
          </p:cNvPr>
          <p:cNvGrpSpPr/>
          <p:nvPr/>
        </p:nvGrpSpPr>
        <p:grpSpPr>
          <a:xfrm rot="18763148">
            <a:off x="4359645" y="1687746"/>
            <a:ext cx="809536" cy="737643"/>
            <a:chOff x="6472501" y="1326053"/>
            <a:chExt cx="1000385" cy="883233"/>
          </a:xfrm>
        </p:grpSpPr>
        <p:sp>
          <p:nvSpPr>
            <p:cNvPr id="272" name="Google Shape;534;p29">
              <a:extLst>
                <a:ext uri="{FF2B5EF4-FFF2-40B4-BE49-F238E27FC236}">
                  <a16:creationId xmlns:a16="http://schemas.microsoft.com/office/drawing/2014/main" id="{147B3BC7-CA8A-4480-A94D-E92B0FA8B60A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68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35;p29">
              <a:extLst>
                <a:ext uri="{FF2B5EF4-FFF2-40B4-BE49-F238E27FC236}">
                  <a16:creationId xmlns:a16="http://schemas.microsoft.com/office/drawing/2014/main" id="{DE6B7EE3-3043-43C4-B6B8-7EC06F3C6FB0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36;p29">
              <a:extLst>
                <a:ext uri="{FF2B5EF4-FFF2-40B4-BE49-F238E27FC236}">
                  <a16:creationId xmlns:a16="http://schemas.microsoft.com/office/drawing/2014/main" id="{1C0C41A3-15BB-4258-A127-08C0B06A5618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79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37;p29">
              <a:extLst>
                <a:ext uri="{FF2B5EF4-FFF2-40B4-BE49-F238E27FC236}">
                  <a16:creationId xmlns:a16="http://schemas.microsoft.com/office/drawing/2014/main" id="{83F70932-F224-4242-8B37-DAFD688A3758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533;p29">
            <a:extLst>
              <a:ext uri="{FF2B5EF4-FFF2-40B4-BE49-F238E27FC236}">
                <a16:creationId xmlns:a16="http://schemas.microsoft.com/office/drawing/2014/main" id="{323F3671-9A90-41F8-86B4-F72C868101BA}"/>
              </a:ext>
            </a:extLst>
          </p:cNvPr>
          <p:cNvGrpSpPr/>
          <p:nvPr/>
        </p:nvGrpSpPr>
        <p:grpSpPr>
          <a:xfrm>
            <a:off x="7231285" y="639786"/>
            <a:ext cx="642409" cy="584527"/>
            <a:chOff x="6472501" y="1326053"/>
            <a:chExt cx="1000385" cy="883233"/>
          </a:xfrm>
        </p:grpSpPr>
        <p:sp>
          <p:nvSpPr>
            <p:cNvPr id="277" name="Google Shape;534;p29">
              <a:extLst>
                <a:ext uri="{FF2B5EF4-FFF2-40B4-BE49-F238E27FC236}">
                  <a16:creationId xmlns:a16="http://schemas.microsoft.com/office/drawing/2014/main" id="{26A0FC0C-85B1-49DA-BD5C-F6DEF085CB6C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68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35;p29">
              <a:extLst>
                <a:ext uri="{FF2B5EF4-FFF2-40B4-BE49-F238E27FC236}">
                  <a16:creationId xmlns:a16="http://schemas.microsoft.com/office/drawing/2014/main" id="{A3E15EE2-AEE0-478A-823B-6648787EF441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36;p29">
              <a:extLst>
                <a:ext uri="{FF2B5EF4-FFF2-40B4-BE49-F238E27FC236}">
                  <a16:creationId xmlns:a16="http://schemas.microsoft.com/office/drawing/2014/main" id="{CDEFEBA8-A68F-42EE-987F-39333F3F9016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79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37;p29">
              <a:extLst>
                <a:ext uri="{FF2B5EF4-FFF2-40B4-BE49-F238E27FC236}">
                  <a16:creationId xmlns:a16="http://schemas.microsoft.com/office/drawing/2014/main" id="{A6A3418F-B231-4191-B489-34D852E99D4A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994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</a:t>
            </a:r>
            <a:r>
              <a:rPr lang="en" sz="2400"/>
              <a:t>oan Duration</a:t>
            </a:r>
            <a:endParaRPr sz="2400"/>
          </a:p>
        </p:txBody>
      </p:sp>
      <p:sp>
        <p:nvSpPr>
          <p:cNvPr id="1007" name="Google Shape;1590;p55">
            <a:extLst>
              <a:ext uri="{FF2B5EF4-FFF2-40B4-BE49-F238E27FC236}">
                <a16:creationId xmlns:a16="http://schemas.microsoft.com/office/drawing/2014/main" id="{1F097111-ECAA-47EE-93E0-D14FBE56337C}"/>
              </a:ext>
            </a:extLst>
          </p:cNvPr>
          <p:cNvSpPr/>
          <p:nvPr/>
        </p:nvSpPr>
        <p:spPr>
          <a:xfrm rot="5400000">
            <a:off x="2166870" y="2155036"/>
            <a:ext cx="923108" cy="1047471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F0C1697-57AD-4128-9B3F-B28A1C94B2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758944"/>
              </p:ext>
            </p:extLst>
          </p:nvPr>
        </p:nvGraphicFramePr>
        <p:xfrm>
          <a:off x="366958" y="1367495"/>
          <a:ext cx="5149970" cy="3302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Google Shape;1143;p37">
            <a:extLst>
              <a:ext uri="{FF2B5EF4-FFF2-40B4-BE49-F238E27FC236}">
                <a16:creationId xmlns:a16="http://schemas.microsoft.com/office/drawing/2014/main" id="{5D587F80-A1CB-438B-83FC-03FBAB7B6893}"/>
              </a:ext>
            </a:extLst>
          </p:cNvPr>
          <p:cNvSpPr txBox="1"/>
          <p:nvPr/>
        </p:nvSpPr>
        <p:spPr>
          <a:xfrm>
            <a:off x="5828244" y="2217217"/>
            <a:ext cx="2948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800">
                <a:sym typeface="Anaheim"/>
              </a:rPr>
              <a:t>There are almost </a:t>
            </a:r>
            <a:r>
              <a:rPr lang="en-US" sz="1800" b="1">
                <a:sym typeface="Anaheim"/>
              </a:rPr>
              <a:t>equal proportion</a:t>
            </a:r>
            <a:r>
              <a:rPr lang="en-US" sz="1800">
                <a:sym typeface="Anaheim"/>
              </a:rPr>
              <a:t> of defaulting and non-defaulting customers when the loan duration is </a:t>
            </a:r>
            <a:r>
              <a:rPr lang="en-US" sz="1800" b="1">
                <a:sym typeface="Anaheim"/>
              </a:rPr>
              <a:t>between 41-50 months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5D96-6CFB-6D4D-AF72-5F439ED1A27D}"/>
              </a:ext>
            </a:extLst>
          </p:cNvPr>
          <p:cNvSpPr txBox="1"/>
          <p:nvPr/>
        </p:nvSpPr>
        <p:spPr>
          <a:xfrm>
            <a:off x="3218651" y="2422873"/>
            <a:ext cx="546847" cy="161364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3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Credit score</a:t>
            </a:r>
            <a:endParaRPr sz="2400"/>
          </a:p>
        </p:txBody>
      </p:sp>
      <p:sp>
        <p:nvSpPr>
          <p:cNvPr id="1007" name="Google Shape;1590;p55">
            <a:extLst>
              <a:ext uri="{FF2B5EF4-FFF2-40B4-BE49-F238E27FC236}">
                <a16:creationId xmlns:a16="http://schemas.microsoft.com/office/drawing/2014/main" id="{1F097111-ECAA-47EE-93E0-D14FBE56337C}"/>
              </a:ext>
            </a:extLst>
          </p:cNvPr>
          <p:cNvSpPr/>
          <p:nvPr/>
        </p:nvSpPr>
        <p:spPr>
          <a:xfrm rot="5400000">
            <a:off x="1987254" y="2179528"/>
            <a:ext cx="923108" cy="1047471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" name="Google Shape;1143;p37">
            <a:extLst>
              <a:ext uri="{FF2B5EF4-FFF2-40B4-BE49-F238E27FC236}">
                <a16:creationId xmlns:a16="http://schemas.microsoft.com/office/drawing/2014/main" id="{5D587F80-A1CB-438B-83FC-03FBAB7B6893}"/>
              </a:ext>
            </a:extLst>
          </p:cNvPr>
          <p:cNvSpPr txBox="1"/>
          <p:nvPr/>
        </p:nvSpPr>
        <p:spPr>
          <a:xfrm>
            <a:off x="5781268" y="2421133"/>
            <a:ext cx="287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800">
                <a:sym typeface="Anaheim"/>
              </a:rPr>
              <a:t>Customers with fair or good credit score have low proportion of loan defaulters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EE7021-794D-4A40-8630-DAE9E2664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766982"/>
              </p:ext>
            </p:extLst>
          </p:nvPr>
        </p:nvGraphicFramePr>
        <p:xfrm>
          <a:off x="258793" y="1693971"/>
          <a:ext cx="5148072" cy="330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150;p37">
            <a:extLst>
              <a:ext uri="{FF2B5EF4-FFF2-40B4-BE49-F238E27FC236}">
                <a16:creationId xmlns:a16="http://schemas.microsoft.com/office/drawing/2014/main" id="{DA03EFBA-B09B-4F95-912D-0E76FE16B172}"/>
              </a:ext>
            </a:extLst>
          </p:cNvPr>
          <p:cNvSpPr/>
          <p:nvPr/>
        </p:nvSpPr>
        <p:spPr>
          <a:xfrm>
            <a:off x="300722" y="1118161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51;p37">
            <a:extLst>
              <a:ext uri="{FF2B5EF4-FFF2-40B4-BE49-F238E27FC236}">
                <a16:creationId xmlns:a16="http://schemas.microsoft.com/office/drawing/2014/main" id="{A2D17D08-6E2E-45AA-9443-C07284A3307D}"/>
              </a:ext>
            </a:extLst>
          </p:cNvPr>
          <p:cNvSpPr/>
          <p:nvPr/>
        </p:nvSpPr>
        <p:spPr>
          <a:xfrm>
            <a:off x="334996" y="1077687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75;p42">
            <a:extLst>
              <a:ext uri="{FF2B5EF4-FFF2-40B4-BE49-F238E27FC236}">
                <a16:creationId xmlns:a16="http://schemas.microsoft.com/office/drawing/2014/main" id="{11C0F510-1B7B-4B35-BFD3-C991F54CE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728" y="1010668"/>
            <a:ext cx="1777435" cy="590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Poor: &lt;=579</a:t>
            </a:r>
            <a:endParaRPr sz="1800"/>
          </a:p>
        </p:txBody>
      </p:sp>
      <p:sp>
        <p:nvSpPr>
          <p:cNvPr id="17" name="Google Shape;1150;p37">
            <a:extLst>
              <a:ext uri="{FF2B5EF4-FFF2-40B4-BE49-F238E27FC236}">
                <a16:creationId xmlns:a16="http://schemas.microsoft.com/office/drawing/2014/main" id="{F5A98761-81A5-4CFB-961E-C6626FE4C37E}"/>
              </a:ext>
            </a:extLst>
          </p:cNvPr>
          <p:cNvSpPr/>
          <p:nvPr/>
        </p:nvSpPr>
        <p:spPr>
          <a:xfrm>
            <a:off x="2049000" y="1115289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51;p37">
            <a:extLst>
              <a:ext uri="{FF2B5EF4-FFF2-40B4-BE49-F238E27FC236}">
                <a16:creationId xmlns:a16="http://schemas.microsoft.com/office/drawing/2014/main" id="{83821D84-8BA8-40BC-B3A0-3E207AC4A294}"/>
              </a:ext>
            </a:extLst>
          </p:cNvPr>
          <p:cNvSpPr/>
          <p:nvPr/>
        </p:nvSpPr>
        <p:spPr>
          <a:xfrm>
            <a:off x="2083274" y="1074815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75;p42">
            <a:extLst>
              <a:ext uri="{FF2B5EF4-FFF2-40B4-BE49-F238E27FC236}">
                <a16:creationId xmlns:a16="http://schemas.microsoft.com/office/drawing/2014/main" id="{EBB03095-EA1D-4C84-93F7-64B21F86D655}"/>
              </a:ext>
            </a:extLst>
          </p:cNvPr>
          <p:cNvSpPr txBox="1">
            <a:spLocks/>
          </p:cNvSpPr>
          <p:nvPr/>
        </p:nvSpPr>
        <p:spPr>
          <a:xfrm>
            <a:off x="1981006" y="1007796"/>
            <a:ext cx="1777435" cy="5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US" sz="1800"/>
              <a:t>Fair: 580 - 669</a:t>
            </a:r>
          </a:p>
        </p:txBody>
      </p:sp>
      <p:sp>
        <p:nvSpPr>
          <p:cNvPr id="20" name="Google Shape;1150;p37">
            <a:extLst>
              <a:ext uri="{FF2B5EF4-FFF2-40B4-BE49-F238E27FC236}">
                <a16:creationId xmlns:a16="http://schemas.microsoft.com/office/drawing/2014/main" id="{9B3C9078-18EA-4334-8C9A-B025D87355C0}"/>
              </a:ext>
            </a:extLst>
          </p:cNvPr>
          <p:cNvSpPr/>
          <p:nvPr/>
        </p:nvSpPr>
        <p:spPr>
          <a:xfrm>
            <a:off x="3817419" y="1106662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51;p37">
            <a:extLst>
              <a:ext uri="{FF2B5EF4-FFF2-40B4-BE49-F238E27FC236}">
                <a16:creationId xmlns:a16="http://schemas.microsoft.com/office/drawing/2014/main" id="{C7978483-266A-428E-BAE0-23E6E0BD0581}"/>
              </a:ext>
            </a:extLst>
          </p:cNvPr>
          <p:cNvSpPr/>
          <p:nvPr/>
        </p:nvSpPr>
        <p:spPr>
          <a:xfrm>
            <a:off x="3851693" y="1066188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75;p42">
            <a:extLst>
              <a:ext uri="{FF2B5EF4-FFF2-40B4-BE49-F238E27FC236}">
                <a16:creationId xmlns:a16="http://schemas.microsoft.com/office/drawing/2014/main" id="{76A23F5C-D1C9-4621-B19B-B4E76C8965FD}"/>
              </a:ext>
            </a:extLst>
          </p:cNvPr>
          <p:cNvSpPr txBox="1">
            <a:spLocks/>
          </p:cNvSpPr>
          <p:nvPr/>
        </p:nvSpPr>
        <p:spPr>
          <a:xfrm>
            <a:off x="3749425" y="999169"/>
            <a:ext cx="1777435" cy="5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Good: </a:t>
            </a:r>
            <a:r>
              <a:rPr lang="en-US" sz="1800"/>
              <a:t>&gt;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=670</a:t>
            </a:r>
          </a:p>
        </p:txBody>
      </p:sp>
    </p:spTree>
    <p:extLst>
      <p:ext uri="{BB962C8B-B14F-4D97-AF65-F5344CB8AC3E}">
        <p14:creationId xmlns:p14="http://schemas.microsoft.com/office/powerpoint/2010/main" val="305484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36000"/>
          </a:srgbClr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Picture 5" descr="Text&#10;&#10;Description automatically generated">
            <a:extLst>
              <a:ext uri="{FF2B5EF4-FFF2-40B4-BE49-F238E27FC236}">
                <a16:creationId xmlns:a16="http://schemas.microsoft.com/office/drawing/2014/main" id="{21341EF7-483E-0142-ACC1-FD890918E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772" y="724932"/>
            <a:ext cx="2578914" cy="1352524"/>
          </a:xfrm>
          <a:prstGeom prst="rect">
            <a:avLst/>
          </a:prstGeom>
        </p:spPr>
      </p:pic>
      <p:sp>
        <p:nvSpPr>
          <p:cNvPr id="149" name="Google Shape;1191;p47">
            <a:extLst>
              <a:ext uri="{FF2B5EF4-FFF2-40B4-BE49-F238E27FC236}">
                <a16:creationId xmlns:a16="http://schemas.microsoft.com/office/drawing/2014/main" id="{CB3A4D5E-75BC-4565-9057-36EE74598273}"/>
              </a:ext>
            </a:extLst>
          </p:cNvPr>
          <p:cNvSpPr txBox="1">
            <a:spLocks/>
          </p:cNvSpPr>
          <p:nvPr/>
        </p:nvSpPr>
        <p:spPr>
          <a:xfrm>
            <a:off x="3658365" y="1474817"/>
            <a:ext cx="35031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/>
              <a:t>INTRODUCTION</a:t>
            </a:r>
          </a:p>
        </p:txBody>
      </p:sp>
      <p:sp>
        <p:nvSpPr>
          <p:cNvPr id="150" name="Google Shape;1192;p47">
            <a:extLst>
              <a:ext uri="{FF2B5EF4-FFF2-40B4-BE49-F238E27FC236}">
                <a16:creationId xmlns:a16="http://schemas.microsoft.com/office/drawing/2014/main" id="{F84F5DD7-474C-4C42-A975-9D05CB764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9940" y="2175767"/>
            <a:ext cx="302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151" name="Google Shape;65;p11">
            <a:extLst>
              <a:ext uri="{FF2B5EF4-FFF2-40B4-BE49-F238E27FC236}">
                <a16:creationId xmlns:a16="http://schemas.microsoft.com/office/drawing/2014/main" id="{88C22B55-2AE6-4968-A907-674579EA0E83}"/>
              </a:ext>
            </a:extLst>
          </p:cNvPr>
          <p:cNvGrpSpPr/>
          <p:nvPr/>
        </p:nvGrpSpPr>
        <p:grpSpPr>
          <a:xfrm>
            <a:off x="3897446" y="938480"/>
            <a:ext cx="4216181" cy="2814116"/>
            <a:chOff x="1224131" y="1483576"/>
            <a:chExt cx="6741517" cy="2685960"/>
          </a:xfrm>
          <a:solidFill>
            <a:srgbClr val="B5A8E0"/>
          </a:solidFill>
        </p:grpSpPr>
        <p:sp>
          <p:nvSpPr>
            <p:cNvPr id="152" name="Google Shape;66;p11">
              <a:extLst>
                <a:ext uri="{FF2B5EF4-FFF2-40B4-BE49-F238E27FC236}">
                  <a16:creationId xmlns:a16="http://schemas.microsoft.com/office/drawing/2014/main" id="{C99FABC4-D935-40D2-B704-578CEF9EA5CF}"/>
                </a:ext>
              </a:extLst>
            </p:cNvPr>
            <p:cNvSpPr/>
            <p:nvPr/>
          </p:nvSpPr>
          <p:spPr>
            <a:xfrm>
              <a:off x="1224131" y="1546336"/>
              <a:ext cx="6648001" cy="2623200"/>
            </a:xfrm>
            <a:prstGeom prst="roundRect">
              <a:avLst>
                <a:gd name="adj" fmla="val 4313"/>
              </a:avLst>
            </a:prstGeom>
            <a:solidFill>
              <a:srgbClr val="FFC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7;p11">
              <a:extLst>
                <a:ext uri="{FF2B5EF4-FFF2-40B4-BE49-F238E27FC236}">
                  <a16:creationId xmlns:a16="http://schemas.microsoft.com/office/drawing/2014/main" id="{63290C4D-3448-446C-B9A0-7BA39CA016D5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698;p31">
            <a:extLst>
              <a:ext uri="{FF2B5EF4-FFF2-40B4-BE49-F238E27FC236}">
                <a16:creationId xmlns:a16="http://schemas.microsoft.com/office/drawing/2014/main" id="{2793FC33-017D-4DD9-AC92-B15982AA08F9}"/>
              </a:ext>
            </a:extLst>
          </p:cNvPr>
          <p:cNvSpPr txBox="1">
            <a:spLocks/>
          </p:cNvSpPr>
          <p:nvPr/>
        </p:nvSpPr>
        <p:spPr>
          <a:xfrm>
            <a:off x="4198448" y="1637190"/>
            <a:ext cx="368273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Font typeface="Staatliches"/>
              <a:buNone/>
              <a:defRPr sz="41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4000">
                <a:solidFill>
                  <a:schemeClr val="tx1">
                    <a:lumMod val="25000"/>
                  </a:schemeClr>
                </a:solidFill>
              </a:rPr>
              <a:t>Survival analysis</a:t>
            </a:r>
          </a:p>
        </p:txBody>
      </p:sp>
      <p:sp>
        <p:nvSpPr>
          <p:cNvPr id="155" name="Google Shape;699;p31">
            <a:extLst>
              <a:ext uri="{FF2B5EF4-FFF2-40B4-BE49-F238E27FC236}">
                <a16:creationId xmlns:a16="http://schemas.microsoft.com/office/drawing/2014/main" id="{0CF1396C-12E3-41F3-8DA6-C143A592F8C2}"/>
              </a:ext>
            </a:extLst>
          </p:cNvPr>
          <p:cNvSpPr txBox="1">
            <a:spLocks/>
          </p:cNvSpPr>
          <p:nvPr/>
        </p:nvSpPr>
        <p:spPr>
          <a:xfrm>
            <a:off x="4259030" y="1876914"/>
            <a:ext cx="3622147" cy="139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Anaheim"/>
              <a:buNone/>
              <a:defRPr sz="16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Anaheim"/>
              <a:buNone/>
              <a:defRPr sz="2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endParaRPr lang="en-US"/>
          </a:p>
        </p:txBody>
      </p:sp>
      <p:grpSp>
        <p:nvGrpSpPr>
          <p:cNvPr id="358" name="Google Shape;50;p16">
            <a:extLst>
              <a:ext uri="{FF2B5EF4-FFF2-40B4-BE49-F238E27FC236}">
                <a16:creationId xmlns:a16="http://schemas.microsoft.com/office/drawing/2014/main" id="{CAE5F011-5134-448A-BF2D-FEE653CA905A}"/>
              </a:ext>
            </a:extLst>
          </p:cNvPr>
          <p:cNvGrpSpPr/>
          <p:nvPr/>
        </p:nvGrpSpPr>
        <p:grpSpPr>
          <a:xfrm>
            <a:off x="1469102" y="1674711"/>
            <a:ext cx="3056539" cy="2789520"/>
            <a:chOff x="780575" y="1324941"/>
            <a:chExt cx="2732225" cy="2493534"/>
          </a:xfrm>
        </p:grpSpPr>
        <p:sp>
          <p:nvSpPr>
            <p:cNvPr id="359" name="Google Shape;51;p16">
              <a:extLst>
                <a:ext uri="{FF2B5EF4-FFF2-40B4-BE49-F238E27FC236}">
                  <a16:creationId xmlns:a16="http://schemas.microsoft.com/office/drawing/2014/main" id="{359EA518-EE59-4B5C-9112-832FCE61A3CB}"/>
                </a:ext>
              </a:extLst>
            </p:cNvPr>
            <p:cNvSpPr/>
            <p:nvPr/>
          </p:nvSpPr>
          <p:spPr>
            <a:xfrm>
              <a:off x="780575" y="370777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2;p16">
              <a:extLst>
                <a:ext uri="{FF2B5EF4-FFF2-40B4-BE49-F238E27FC236}">
                  <a16:creationId xmlns:a16="http://schemas.microsoft.com/office/drawing/2014/main" id="{7224FD11-2AE3-442D-B1B8-4EA9B67EA827}"/>
                </a:ext>
              </a:extLst>
            </p:cNvPr>
            <p:cNvSpPr/>
            <p:nvPr/>
          </p:nvSpPr>
          <p:spPr>
            <a:xfrm>
              <a:off x="2536900" y="367292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53;p16">
              <a:extLst>
                <a:ext uri="{FF2B5EF4-FFF2-40B4-BE49-F238E27FC236}">
                  <a16:creationId xmlns:a16="http://schemas.microsoft.com/office/drawing/2014/main" id="{573A1A55-7425-4A5F-86B5-C39A275867F8}"/>
                </a:ext>
              </a:extLst>
            </p:cNvPr>
            <p:cNvGrpSpPr/>
            <p:nvPr/>
          </p:nvGrpSpPr>
          <p:grpSpPr>
            <a:xfrm>
              <a:off x="805625" y="1324941"/>
              <a:ext cx="2392952" cy="2423970"/>
              <a:chOff x="1224125" y="238125"/>
              <a:chExt cx="5171725" cy="5238750"/>
            </a:xfrm>
          </p:grpSpPr>
          <p:sp>
            <p:nvSpPr>
              <p:cNvPr id="363" name="Google Shape;54;p16">
                <a:extLst>
                  <a:ext uri="{FF2B5EF4-FFF2-40B4-BE49-F238E27FC236}">
                    <a16:creationId xmlns:a16="http://schemas.microsoft.com/office/drawing/2014/main" id="{88A490C7-212C-44C4-9C5C-3B4E2FDEDB34}"/>
                  </a:ext>
                </a:extLst>
              </p:cNvPr>
              <p:cNvSpPr/>
              <p:nvPr/>
            </p:nvSpPr>
            <p:spPr>
              <a:xfrm>
                <a:off x="2554425" y="3174350"/>
                <a:ext cx="296175" cy="192042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76817" extrusionOk="0">
                    <a:moveTo>
                      <a:pt x="0" y="0"/>
                    </a:moveTo>
                    <a:lnTo>
                      <a:pt x="0" y="76816"/>
                    </a:lnTo>
                    <a:lnTo>
                      <a:pt x="11846" y="76816"/>
                    </a:lnTo>
                    <a:lnTo>
                      <a:pt x="11846" y="0"/>
                    </a:lnTo>
                    <a:close/>
                  </a:path>
                </a:pathLst>
              </a:custGeom>
              <a:solidFill>
                <a:srgbClr val="FFC9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55;p16">
                <a:extLst>
                  <a:ext uri="{FF2B5EF4-FFF2-40B4-BE49-F238E27FC236}">
                    <a16:creationId xmlns:a16="http://schemas.microsoft.com/office/drawing/2014/main" id="{B150A529-BE49-4291-A5EB-A0BFF0C79968}"/>
                  </a:ext>
                </a:extLst>
              </p:cNvPr>
              <p:cNvSpPr/>
              <p:nvPr/>
            </p:nvSpPr>
            <p:spPr>
              <a:xfrm>
                <a:off x="3027575" y="2776100"/>
                <a:ext cx="296175" cy="23186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92747" extrusionOk="0">
                    <a:moveTo>
                      <a:pt x="0" y="1"/>
                    </a:moveTo>
                    <a:lnTo>
                      <a:pt x="0" y="92746"/>
                    </a:lnTo>
                    <a:lnTo>
                      <a:pt x="11846" y="92746"/>
                    </a:lnTo>
                    <a:lnTo>
                      <a:pt x="11846" y="1"/>
                    </a:lnTo>
                    <a:close/>
                  </a:path>
                </a:pathLst>
              </a:custGeom>
              <a:solidFill>
                <a:srgbClr val="675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56;p16">
                <a:extLst>
                  <a:ext uri="{FF2B5EF4-FFF2-40B4-BE49-F238E27FC236}">
                    <a16:creationId xmlns:a16="http://schemas.microsoft.com/office/drawing/2014/main" id="{9A406F3D-4518-4E88-AFCF-253A01D0AE0E}"/>
                  </a:ext>
                </a:extLst>
              </p:cNvPr>
              <p:cNvSpPr/>
              <p:nvPr/>
            </p:nvSpPr>
            <p:spPr>
              <a:xfrm>
                <a:off x="3539575" y="2298850"/>
                <a:ext cx="295875" cy="279592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11837" extrusionOk="0">
                    <a:moveTo>
                      <a:pt x="1" y="0"/>
                    </a:moveTo>
                    <a:lnTo>
                      <a:pt x="1" y="111836"/>
                    </a:lnTo>
                    <a:lnTo>
                      <a:pt x="11834" y="111836"/>
                    </a:lnTo>
                    <a:lnTo>
                      <a:pt x="11834" y="0"/>
                    </a:lnTo>
                    <a:close/>
                  </a:path>
                </a:pathLst>
              </a:custGeom>
              <a:solidFill>
                <a:srgbClr val="FFB5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57;p16">
                <a:extLst>
                  <a:ext uri="{FF2B5EF4-FFF2-40B4-BE49-F238E27FC236}">
                    <a16:creationId xmlns:a16="http://schemas.microsoft.com/office/drawing/2014/main" id="{2399EC3C-27EF-4964-8E59-5A6F76B6CAEB}"/>
                  </a:ext>
                </a:extLst>
              </p:cNvPr>
              <p:cNvSpPr/>
              <p:nvPr/>
            </p:nvSpPr>
            <p:spPr>
              <a:xfrm>
                <a:off x="4012725" y="1815900"/>
                <a:ext cx="295875" cy="327887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31155" extrusionOk="0">
                    <a:moveTo>
                      <a:pt x="1" y="1"/>
                    </a:moveTo>
                    <a:lnTo>
                      <a:pt x="1" y="131154"/>
                    </a:lnTo>
                    <a:lnTo>
                      <a:pt x="11834" y="131154"/>
                    </a:lnTo>
                    <a:lnTo>
                      <a:pt x="11834" y="1"/>
                    </a:lnTo>
                    <a:close/>
                  </a:path>
                </a:pathLst>
              </a:custGeom>
              <a:solidFill>
                <a:srgbClr val="9C8D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58;p16">
                <a:extLst>
                  <a:ext uri="{FF2B5EF4-FFF2-40B4-BE49-F238E27FC236}">
                    <a16:creationId xmlns:a16="http://schemas.microsoft.com/office/drawing/2014/main" id="{74068B2A-A520-4013-8C55-1A9E701FD2E3}"/>
                  </a:ext>
                </a:extLst>
              </p:cNvPr>
              <p:cNvSpPr/>
              <p:nvPr/>
            </p:nvSpPr>
            <p:spPr>
              <a:xfrm>
                <a:off x="4559200" y="1484675"/>
                <a:ext cx="296175" cy="36101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44404" extrusionOk="0">
                    <a:moveTo>
                      <a:pt x="1" y="0"/>
                    </a:moveTo>
                    <a:lnTo>
                      <a:pt x="1" y="144403"/>
                    </a:lnTo>
                    <a:lnTo>
                      <a:pt x="11847" y="14440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59;p16">
                <a:extLst>
                  <a:ext uri="{FF2B5EF4-FFF2-40B4-BE49-F238E27FC236}">
                    <a16:creationId xmlns:a16="http://schemas.microsoft.com/office/drawing/2014/main" id="{38D08E22-49A8-4DFE-A540-7DA4389CA169}"/>
                  </a:ext>
                </a:extLst>
              </p:cNvPr>
              <p:cNvSpPr/>
              <p:nvPr/>
            </p:nvSpPr>
            <p:spPr>
              <a:xfrm>
                <a:off x="5139800" y="908175"/>
                <a:ext cx="296175" cy="41866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67464" extrusionOk="0">
                    <a:moveTo>
                      <a:pt x="1" y="0"/>
                    </a:moveTo>
                    <a:lnTo>
                      <a:pt x="1" y="167463"/>
                    </a:lnTo>
                    <a:lnTo>
                      <a:pt x="11847" y="16746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rgbClr val="EA8A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60;p16">
                <a:extLst>
                  <a:ext uri="{FF2B5EF4-FFF2-40B4-BE49-F238E27FC236}">
                    <a16:creationId xmlns:a16="http://schemas.microsoft.com/office/drawing/2014/main" id="{B596EF61-7AF8-4672-8C7E-3F03D1148131}"/>
                  </a:ext>
                </a:extLst>
              </p:cNvPr>
              <p:cNvSpPr/>
              <p:nvPr/>
            </p:nvSpPr>
            <p:spPr>
              <a:xfrm>
                <a:off x="2495000" y="253600"/>
                <a:ext cx="3044025" cy="2495650"/>
              </a:xfrm>
              <a:custGeom>
                <a:avLst/>
                <a:gdLst/>
                <a:ahLst/>
                <a:cxnLst/>
                <a:rect l="l" t="t" r="r" b="b"/>
                <a:pathLst>
                  <a:path w="121761" h="99826" extrusionOk="0">
                    <a:moveTo>
                      <a:pt x="120863" y="0"/>
                    </a:moveTo>
                    <a:lnTo>
                      <a:pt x="74427" y="51000"/>
                    </a:lnTo>
                    <a:lnTo>
                      <a:pt x="58687" y="51000"/>
                    </a:lnTo>
                    <a:lnTo>
                      <a:pt x="24881" y="88599"/>
                    </a:lnTo>
                    <a:lnTo>
                      <a:pt x="7750" y="88599"/>
                    </a:lnTo>
                    <a:lnTo>
                      <a:pt x="0" y="99105"/>
                    </a:lnTo>
                    <a:lnTo>
                      <a:pt x="974" y="99826"/>
                    </a:lnTo>
                    <a:lnTo>
                      <a:pt x="8370" y="89813"/>
                    </a:lnTo>
                    <a:lnTo>
                      <a:pt x="25424" y="89813"/>
                    </a:lnTo>
                    <a:lnTo>
                      <a:pt x="59230" y="52214"/>
                    </a:lnTo>
                    <a:lnTo>
                      <a:pt x="74970" y="52214"/>
                    </a:lnTo>
                    <a:lnTo>
                      <a:pt x="121760" y="810"/>
                    </a:lnTo>
                    <a:lnTo>
                      <a:pt x="1208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rgbClr val="2D267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61;p16">
                <a:extLst>
                  <a:ext uri="{FF2B5EF4-FFF2-40B4-BE49-F238E27FC236}">
                    <a16:creationId xmlns:a16="http://schemas.microsoft.com/office/drawing/2014/main" id="{C28C87C7-5EC4-4FF0-BC22-9EABC92FD383}"/>
                  </a:ext>
                </a:extLst>
              </p:cNvPr>
              <p:cNvSpPr/>
              <p:nvPr/>
            </p:nvSpPr>
            <p:spPr>
              <a:xfrm>
                <a:off x="5449225" y="238125"/>
                <a:ext cx="105275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4211" h="4198" extrusionOk="0">
                    <a:moveTo>
                      <a:pt x="4084" y="0"/>
                    </a:moveTo>
                    <a:lnTo>
                      <a:pt x="1177" y="139"/>
                    </a:lnTo>
                    <a:lnTo>
                      <a:pt x="1" y="1429"/>
                    </a:lnTo>
                    <a:lnTo>
                      <a:pt x="2909" y="1290"/>
                    </a:lnTo>
                    <a:lnTo>
                      <a:pt x="3035" y="4197"/>
                    </a:lnTo>
                    <a:lnTo>
                      <a:pt x="4211" y="2908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62;p16">
                <a:extLst>
                  <a:ext uri="{FF2B5EF4-FFF2-40B4-BE49-F238E27FC236}">
                    <a16:creationId xmlns:a16="http://schemas.microsoft.com/office/drawing/2014/main" id="{CB847EC0-BB00-401F-BB1A-FF9DFCC2169F}"/>
                  </a:ext>
                </a:extLst>
              </p:cNvPr>
              <p:cNvSpPr/>
              <p:nvPr/>
            </p:nvSpPr>
            <p:spPr>
              <a:xfrm>
                <a:off x="2444425" y="2712250"/>
                <a:ext cx="91675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61" extrusionOk="0">
                    <a:moveTo>
                      <a:pt x="1834" y="1"/>
                    </a:moveTo>
                    <a:lnTo>
                      <a:pt x="1644" y="13"/>
                    </a:lnTo>
                    <a:lnTo>
                      <a:pt x="1467" y="39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1" y="254"/>
                    </a:lnTo>
                    <a:lnTo>
                      <a:pt x="810" y="355"/>
                    </a:lnTo>
                    <a:lnTo>
                      <a:pt x="671" y="469"/>
                    </a:lnTo>
                    <a:lnTo>
                      <a:pt x="544" y="608"/>
                    </a:lnTo>
                    <a:lnTo>
                      <a:pt x="418" y="759"/>
                    </a:lnTo>
                    <a:lnTo>
                      <a:pt x="317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9" y="1657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9"/>
                    </a:lnTo>
                    <a:lnTo>
                      <a:pt x="39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73"/>
                    </a:lnTo>
                    <a:lnTo>
                      <a:pt x="317" y="3237"/>
                    </a:lnTo>
                    <a:lnTo>
                      <a:pt x="418" y="3402"/>
                    </a:lnTo>
                    <a:lnTo>
                      <a:pt x="544" y="3553"/>
                    </a:lnTo>
                    <a:lnTo>
                      <a:pt x="671" y="3680"/>
                    </a:lnTo>
                    <a:lnTo>
                      <a:pt x="810" y="3806"/>
                    </a:lnTo>
                    <a:lnTo>
                      <a:pt x="961" y="3907"/>
                    </a:lnTo>
                    <a:lnTo>
                      <a:pt x="1126" y="3996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3" y="4148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2" y="3996"/>
                    </a:lnTo>
                    <a:lnTo>
                      <a:pt x="2706" y="3907"/>
                    </a:lnTo>
                    <a:lnTo>
                      <a:pt x="2858" y="3806"/>
                    </a:lnTo>
                    <a:lnTo>
                      <a:pt x="2997" y="3680"/>
                    </a:lnTo>
                    <a:lnTo>
                      <a:pt x="3123" y="3553"/>
                    </a:lnTo>
                    <a:lnTo>
                      <a:pt x="3250" y="3402"/>
                    </a:lnTo>
                    <a:lnTo>
                      <a:pt x="3351" y="3237"/>
                    </a:lnTo>
                    <a:lnTo>
                      <a:pt x="3439" y="3073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9" y="2491"/>
                    </a:lnTo>
                    <a:lnTo>
                      <a:pt x="3654" y="2289"/>
                    </a:lnTo>
                    <a:lnTo>
                      <a:pt x="3667" y="2074"/>
                    </a:lnTo>
                    <a:lnTo>
                      <a:pt x="3654" y="1859"/>
                    </a:lnTo>
                    <a:lnTo>
                      <a:pt x="3629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1" y="911"/>
                    </a:lnTo>
                    <a:lnTo>
                      <a:pt x="3250" y="759"/>
                    </a:lnTo>
                    <a:lnTo>
                      <a:pt x="3123" y="608"/>
                    </a:lnTo>
                    <a:lnTo>
                      <a:pt x="2997" y="469"/>
                    </a:lnTo>
                    <a:lnTo>
                      <a:pt x="2858" y="355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3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63;p16">
                <a:extLst>
                  <a:ext uri="{FF2B5EF4-FFF2-40B4-BE49-F238E27FC236}">
                    <a16:creationId xmlns:a16="http://schemas.microsoft.com/office/drawing/2014/main" id="{903E255C-7E31-4FB2-929F-6C3F747AFE57}"/>
                  </a:ext>
                </a:extLst>
              </p:cNvPr>
              <p:cNvSpPr/>
              <p:nvPr/>
            </p:nvSpPr>
            <p:spPr>
              <a:xfrm>
                <a:off x="2652725" y="2440750"/>
                <a:ext cx="91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48" extrusionOk="0">
                    <a:moveTo>
                      <a:pt x="1644" y="1"/>
                    </a:moveTo>
                    <a:lnTo>
                      <a:pt x="1467" y="39"/>
                    </a:lnTo>
                    <a:lnTo>
                      <a:pt x="1290" y="89"/>
                    </a:lnTo>
                    <a:lnTo>
                      <a:pt x="1125" y="153"/>
                    </a:lnTo>
                    <a:lnTo>
                      <a:pt x="961" y="241"/>
                    </a:lnTo>
                    <a:lnTo>
                      <a:pt x="809" y="355"/>
                    </a:lnTo>
                    <a:lnTo>
                      <a:pt x="670" y="469"/>
                    </a:lnTo>
                    <a:lnTo>
                      <a:pt x="544" y="608"/>
                    </a:lnTo>
                    <a:lnTo>
                      <a:pt x="417" y="747"/>
                    </a:lnTo>
                    <a:lnTo>
                      <a:pt x="316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8" y="1657"/>
                    </a:lnTo>
                    <a:lnTo>
                      <a:pt x="13" y="1859"/>
                    </a:lnTo>
                    <a:lnTo>
                      <a:pt x="0" y="2074"/>
                    </a:lnTo>
                    <a:lnTo>
                      <a:pt x="13" y="2289"/>
                    </a:lnTo>
                    <a:lnTo>
                      <a:pt x="38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60"/>
                    </a:lnTo>
                    <a:lnTo>
                      <a:pt x="316" y="3237"/>
                    </a:lnTo>
                    <a:lnTo>
                      <a:pt x="417" y="3389"/>
                    </a:lnTo>
                    <a:lnTo>
                      <a:pt x="544" y="3541"/>
                    </a:lnTo>
                    <a:lnTo>
                      <a:pt x="670" y="3680"/>
                    </a:lnTo>
                    <a:lnTo>
                      <a:pt x="809" y="3794"/>
                    </a:lnTo>
                    <a:lnTo>
                      <a:pt x="961" y="3895"/>
                    </a:lnTo>
                    <a:lnTo>
                      <a:pt x="1125" y="3983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35"/>
                    </a:lnTo>
                    <a:lnTo>
                      <a:pt x="1833" y="4148"/>
                    </a:lnTo>
                    <a:lnTo>
                      <a:pt x="2023" y="4135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1" y="3983"/>
                    </a:lnTo>
                    <a:lnTo>
                      <a:pt x="2706" y="3895"/>
                    </a:lnTo>
                    <a:lnTo>
                      <a:pt x="2857" y="3794"/>
                    </a:lnTo>
                    <a:lnTo>
                      <a:pt x="2996" y="3680"/>
                    </a:lnTo>
                    <a:lnTo>
                      <a:pt x="3123" y="3541"/>
                    </a:lnTo>
                    <a:lnTo>
                      <a:pt x="3249" y="3389"/>
                    </a:lnTo>
                    <a:lnTo>
                      <a:pt x="3350" y="3237"/>
                    </a:lnTo>
                    <a:lnTo>
                      <a:pt x="3439" y="3060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8" y="2491"/>
                    </a:lnTo>
                    <a:lnTo>
                      <a:pt x="3654" y="2289"/>
                    </a:lnTo>
                    <a:lnTo>
                      <a:pt x="3666" y="2074"/>
                    </a:lnTo>
                    <a:lnTo>
                      <a:pt x="3654" y="1859"/>
                    </a:lnTo>
                    <a:lnTo>
                      <a:pt x="3628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0" y="911"/>
                    </a:lnTo>
                    <a:lnTo>
                      <a:pt x="3249" y="747"/>
                    </a:lnTo>
                    <a:lnTo>
                      <a:pt x="3123" y="608"/>
                    </a:lnTo>
                    <a:lnTo>
                      <a:pt x="2996" y="469"/>
                    </a:lnTo>
                    <a:lnTo>
                      <a:pt x="2857" y="355"/>
                    </a:lnTo>
                    <a:lnTo>
                      <a:pt x="2706" y="241"/>
                    </a:lnTo>
                    <a:lnTo>
                      <a:pt x="2541" y="153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64;p16">
                <a:extLst>
                  <a:ext uri="{FF2B5EF4-FFF2-40B4-BE49-F238E27FC236}">
                    <a16:creationId xmlns:a16="http://schemas.microsoft.com/office/drawing/2014/main" id="{369BAEAF-C0F7-4EBC-B64C-E17B1DC45780}"/>
                  </a:ext>
                </a:extLst>
              </p:cNvPr>
              <p:cNvSpPr/>
              <p:nvPr/>
            </p:nvSpPr>
            <p:spPr>
              <a:xfrm>
                <a:off x="3078125" y="2421150"/>
                <a:ext cx="9170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1" extrusionOk="0">
                    <a:moveTo>
                      <a:pt x="1834" y="1"/>
                    </a:moveTo>
                    <a:lnTo>
                      <a:pt x="1644" y="14"/>
                    </a:lnTo>
                    <a:lnTo>
                      <a:pt x="1467" y="52"/>
                    </a:lnTo>
                    <a:lnTo>
                      <a:pt x="1290" y="102"/>
                    </a:lnTo>
                    <a:lnTo>
                      <a:pt x="1113" y="165"/>
                    </a:lnTo>
                    <a:lnTo>
                      <a:pt x="962" y="254"/>
                    </a:lnTo>
                    <a:lnTo>
                      <a:pt x="810" y="368"/>
                    </a:lnTo>
                    <a:lnTo>
                      <a:pt x="671" y="481"/>
                    </a:lnTo>
                    <a:lnTo>
                      <a:pt x="532" y="620"/>
                    </a:lnTo>
                    <a:lnTo>
                      <a:pt x="418" y="760"/>
                    </a:lnTo>
                    <a:lnTo>
                      <a:pt x="317" y="924"/>
                    </a:lnTo>
                    <a:lnTo>
                      <a:pt x="228" y="1088"/>
                    </a:lnTo>
                    <a:lnTo>
                      <a:pt x="140" y="1278"/>
                    </a:lnTo>
                    <a:lnTo>
                      <a:pt x="89" y="1468"/>
                    </a:lnTo>
                    <a:lnTo>
                      <a:pt x="39" y="1670"/>
                    </a:lnTo>
                    <a:lnTo>
                      <a:pt x="13" y="1872"/>
                    </a:lnTo>
                    <a:lnTo>
                      <a:pt x="1" y="2087"/>
                    </a:lnTo>
                    <a:lnTo>
                      <a:pt x="13" y="2302"/>
                    </a:lnTo>
                    <a:lnTo>
                      <a:pt x="39" y="2504"/>
                    </a:lnTo>
                    <a:lnTo>
                      <a:pt x="89" y="2706"/>
                    </a:lnTo>
                    <a:lnTo>
                      <a:pt x="140" y="2896"/>
                    </a:lnTo>
                    <a:lnTo>
                      <a:pt x="228" y="3073"/>
                    </a:lnTo>
                    <a:lnTo>
                      <a:pt x="317" y="3250"/>
                    </a:lnTo>
                    <a:lnTo>
                      <a:pt x="418" y="3402"/>
                    </a:lnTo>
                    <a:lnTo>
                      <a:pt x="532" y="3554"/>
                    </a:lnTo>
                    <a:lnTo>
                      <a:pt x="671" y="3693"/>
                    </a:lnTo>
                    <a:lnTo>
                      <a:pt x="810" y="3806"/>
                    </a:lnTo>
                    <a:lnTo>
                      <a:pt x="962" y="3908"/>
                    </a:lnTo>
                    <a:lnTo>
                      <a:pt x="1113" y="3996"/>
                    </a:lnTo>
                    <a:lnTo>
                      <a:pt x="1290" y="4072"/>
                    </a:lnTo>
                    <a:lnTo>
                      <a:pt x="1467" y="4122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4" y="4148"/>
                    </a:lnTo>
                    <a:lnTo>
                      <a:pt x="2201" y="4122"/>
                    </a:lnTo>
                    <a:lnTo>
                      <a:pt x="2378" y="4072"/>
                    </a:lnTo>
                    <a:lnTo>
                      <a:pt x="2542" y="3996"/>
                    </a:lnTo>
                    <a:lnTo>
                      <a:pt x="2706" y="3908"/>
                    </a:lnTo>
                    <a:lnTo>
                      <a:pt x="2858" y="3806"/>
                    </a:lnTo>
                    <a:lnTo>
                      <a:pt x="2997" y="3693"/>
                    </a:lnTo>
                    <a:lnTo>
                      <a:pt x="3124" y="3554"/>
                    </a:lnTo>
                    <a:lnTo>
                      <a:pt x="3250" y="3402"/>
                    </a:lnTo>
                    <a:lnTo>
                      <a:pt x="3351" y="3250"/>
                    </a:lnTo>
                    <a:lnTo>
                      <a:pt x="3440" y="3073"/>
                    </a:lnTo>
                    <a:lnTo>
                      <a:pt x="3515" y="2896"/>
                    </a:lnTo>
                    <a:lnTo>
                      <a:pt x="3579" y="2706"/>
                    </a:lnTo>
                    <a:lnTo>
                      <a:pt x="3629" y="2504"/>
                    </a:lnTo>
                    <a:lnTo>
                      <a:pt x="3655" y="2302"/>
                    </a:lnTo>
                    <a:lnTo>
                      <a:pt x="3667" y="2087"/>
                    </a:lnTo>
                    <a:lnTo>
                      <a:pt x="3655" y="1872"/>
                    </a:lnTo>
                    <a:lnTo>
                      <a:pt x="3629" y="1670"/>
                    </a:lnTo>
                    <a:lnTo>
                      <a:pt x="3579" y="1468"/>
                    </a:lnTo>
                    <a:lnTo>
                      <a:pt x="3515" y="1278"/>
                    </a:lnTo>
                    <a:lnTo>
                      <a:pt x="3440" y="1088"/>
                    </a:lnTo>
                    <a:lnTo>
                      <a:pt x="3351" y="924"/>
                    </a:lnTo>
                    <a:lnTo>
                      <a:pt x="3250" y="760"/>
                    </a:lnTo>
                    <a:lnTo>
                      <a:pt x="3124" y="620"/>
                    </a:lnTo>
                    <a:lnTo>
                      <a:pt x="2997" y="481"/>
                    </a:lnTo>
                    <a:lnTo>
                      <a:pt x="2858" y="368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8" y="102"/>
                    </a:lnTo>
                    <a:lnTo>
                      <a:pt x="2201" y="52"/>
                    </a:lnTo>
                    <a:lnTo>
                      <a:pt x="2024" y="14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65;p16">
                <a:extLst>
                  <a:ext uri="{FF2B5EF4-FFF2-40B4-BE49-F238E27FC236}">
                    <a16:creationId xmlns:a16="http://schemas.microsoft.com/office/drawing/2014/main" id="{49A7A340-D0A6-41BA-8049-9F82A88740D0}"/>
                  </a:ext>
                </a:extLst>
              </p:cNvPr>
              <p:cNvSpPr/>
              <p:nvPr/>
            </p:nvSpPr>
            <p:spPr>
              <a:xfrm>
                <a:off x="3914425" y="1484675"/>
                <a:ext cx="913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55" y="38"/>
                    </a:lnTo>
                    <a:lnTo>
                      <a:pt x="1290" y="89"/>
                    </a:lnTo>
                    <a:lnTo>
                      <a:pt x="1113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58" y="468"/>
                    </a:lnTo>
                    <a:lnTo>
                      <a:pt x="532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16" y="1087"/>
                    </a:lnTo>
                    <a:lnTo>
                      <a:pt x="140" y="1264"/>
                    </a:lnTo>
                    <a:lnTo>
                      <a:pt x="77" y="1454"/>
                    </a:lnTo>
                    <a:lnTo>
                      <a:pt x="39" y="1656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8"/>
                    </a:lnTo>
                    <a:lnTo>
                      <a:pt x="39" y="2491"/>
                    </a:lnTo>
                    <a:lnTo>
                      <a:pt x="77" y="2693"/>
                    </a:lnTo>
                    <a:lnTo>
                      <a:pt x="140" y="2883"/>
                    </a:lnTo>
                    <a:lnTo>
                      <a:pt x="216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32" y="3540"/>
                    </a:lnTo>
                    <a:lnTo>
                      <a:pt x="658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13" y="3995"/>
                    </a:lnTo>
                    <a:lnTo>
                      <a:pt x="1290" y="4058"/>
                    </a:lnTo>
                    <a:lnTo>
                      <a:pt x="1455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11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45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37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5" y="2883"/>
                    </a:lnTo>
                    <a:lnTo>
                      <a:pt x="3579" y="2693"/>
                    </a:lnTo>
                    <a:lnTo>
                      <a:pt x="3617" y="2491"/>
                    </a:lnTo>
                    <a:lnTo>
                      <a:pt x="3655" y="2288"/>
                    </a:lnTo>
                    <a:lnTo>
                      <a:pt x="3655" y="2074"/>
                    </a:lnTo>
                    <a:lnTo>
                      <a:pt x="3655" y="1859"/>
                    </a:lnTo>
                    <a:lnTo>
                      <a:pt x="3617" y="1656"/>
                    </a:lnTo>
                    <a:lnTo>
                      <a:pt x="3579" y="1454"/>
                    </a:lnTo>
                    <a:lnTo>
                      <a:pt x="3515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37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45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11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66;p16">
                <a:extLst>
                  <a:ext uri="{FF2B5EF4-FFF2-40B4-BE49-F238E27FC236}">
                    <a16:creationId xmlns:a16="http://schemas.microsoft.com/office/drawing/2014/main" id="{1D839C10-29E6-48D5-B3F5-EF2C59A67AC5}"/>
                  </a:ext>
                </a:extLst>
              </p:cNvPr>
              <p:cNvSpPr/>
              <p:nvPr/>
            </p:nvSpPr>
            <p:spPr>
              <a:xfrm>
                <a:off x="4305075" y="1484675"/>
                <a:ext cx="917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67" y="38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71" y="468"/>
                    </a:lnTo>
                    <a:lnTo>
                      <a:pt x="545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29" y="1087"/>
                    </a:lnTo>
                    <a:lnTo>
                      <a:pt x="153" y="1264"/>
                    </a:lnTo>
                    <a:lnTo>
                      <a:pt x="89" y="1454"/>
                    </a:lnTo>
                    <a:lnTo>
                      <a:pt x="39" y="1656"/>
                    </a:lnTo>
                    <a:lnTo>
                      <a:pt x="14" y="1859"/>
                    </a:lnTo>
                    <a:lnTo>
                      <a:pt x="1" y="2074"/>
                    </a:lnTo>
                    <a:lnTo>
                      <a:pt x="14" y="2288"/>
                    </a:lnTo>
                    <a:lnTo>
                      <a:pt x="39" y="2491"/>
                    </a:lnTo>
                    <a:lnTo>
                      <a:pt x="89" y="2693"/>
                    </a:lnTo>
                    <a:lnTo>
                      <a:pt x="153" y="2883"/>
                    </a:lnTo>
                    <a:lnTo>
                      <a:pt x="229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45" y="3540"/>
                    </a:lnTo>
                    <a:lnTo>
                      <a:pt x="671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26" y="3995"/>
                    </a:lnTo>
                    <a:lnTo>
                      <a:pt x="1290" y="4058"/>
                    </a:lnTo>
                    <a:lnTo>
                      <a:pt x="1467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24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58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50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6" y="2883"/>
                    </a:lnTo>
                    <a:lnTo>
                      <a:pt x="3579" y="2693"/>
                    </a:lnTo>
                    <a:lnTo>
                      <a:pt x="3629" y="2491"/>
                    </a:lnTo>
                    <a:lnTo>
                      <a:pt x="3655" y="2288"/>
                    </a:lnTo>
                    <a:lnTo>
                      <a:pt x="3667" y="2074"/>
                    </a:lnTo>
                    <a:lnTo>
                      <a:pt x="3655" y="1859"/>
                    </a:lnTo>
                    <a:lnTo>
                      <a:pt x="3629" y="1656"/>
                    </a:lnTo>
                    <a:lnTo>
                      <a:pt x="3579" y="1454"/>
                    </a:lnTo>
                    <a:lnTo>
                      <a:pt x="3516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50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58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24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67;p16">
                <a:extLst>
                  <a:ext uri="{FF2B5EF4-FFF2-40B4-BE49-F238E27FC236}">
                    <a16:creationId xmlns:a16="http://schemas.microsoft.com/office/drawing/2014/main" id="{AA35C3F7-EE3D-42F3-8FAB-8BDD802BCEDC}"/>
                  </a:ext>
                </a:extLst>
              </p:cNvPr>
              <p:cNvSpPr/>
              <p:nvPr/>
            </p:nvSpPr>
            <p:spPr>
              <a:xfrm>
                <a:off x="5048150" y="2501750"/>
                <a:ext cx="891950" cy="605300"/>
              </a:xfrm>
              <a:custGeom>
                <a:avLst/>
                <a:gdLst/>
                <a:ahLst/>
                <a:cxnLst/>
                <a:rect l="l" t="t" r="r" b="b"/>
                <a:pathLst>
                  <a:path w="35678" h="24212" extrusionOk="0">
                    <a:moveTo>
                      <a:pt x="30595" y="1"/>
                    </a:moveTo>
                    <a:lnTo>
                      <a:pt x="30355" y="26"/>
                    </a:lnTo>
                    <a:lnTo>
                      <a:pt x="30127" y="51"/>
                    </a:lnTo>
                    <a:lnTo>
                      <a:pt x="29887" y="89"/>
                    </a:lnTo>
                    <a:lnTo>
                      <a:pt x="29660" y="140"/>
                    </a:lnTo>
                    <a:lnTo>
                      <a:pt x="29432" y="203"/>
                    </a:lnTo>
                    <a:lnTo>
                      <a:pt x="29217" y="279"/>
                    </a:lnTo>
                    <a:lnTo>
                      <a:pt x="28990" y="355"/>
                    </a:lnTo>
                    <a:lnTo>
                      <a:pt x="28775" y="443"/>
                    </a:lnTo>
                    <a:lnTo>
                      <a:pt x="28560" y="544"/>
                    </a:lnTo>
                    <a:lnTo>
                      <a:pt x="28358" y="658"/>
                    </a:lnTo>
                    <a:lnTo>
                      <a:pt x="28155" y="785"/>
                    </a:lnTo>
                    <a:lnTo>
                      <a:pt x="27953" y="911"/>
                    </a:lnTo>
                    <a:lnTo>
                      <a:pt x="27763" y="1050"/>
                    </a:lnTo>
                    <a:lnTo>
                      <a:pt x="27574" y="1202"/>
                    </a:lnTo>
                    <a:lnTo>
                      <a:pt x="27397" y="1366"/>
                    </a:lnTo>
                    <a:lnTo>
                      <a:pt x="27232" y="1531"/>
                    </a:lnTo>
                    <a:lnTo>
                      <a:pt x="27068" y="1720"/>
                    </a:lnTo>
                    <a:lnTo>
                      <a:pt x="26904" y="1897"/>
                    </a:lnTo>
                    <a:lnTo>
                      <a:pt x="26765" y="2099"/>
                    </a:lnTo>
                    <a:lnTo>
                      <a:pt x="26626" y="2302"/>
                    </a:lnTo>
                    <a:lnTo>
                      <a:pt x="26486" y="2517"/>
                    </a:lnTo>
                    <a:lnTo>
                      <a:pt x="19445" y="13971"/>
                    </a:lnTo>
                    <a:lnTo>
                      <a:pt x="1201" y="7725"/>
                    </a:lnTo>
                    <a:lnTo>
                      <a:pt x="0" y="12884"/>
                    </a:lnTo>
                    <a:lnTo>
                      <a:pt x="645" y="13427"/>
                    </a:lnTo>
                    <a:lnTo>
                      <a:pt x="1404" y="14059"/>
                    </a:lnTo>
                    <a:lnTo>
                      <a:pt x="2403" y="14856"/>
                    </a:lnTo>
                    <a:lnTo>
                      <a:pt x="3629" y="15804"/>
                    </a:lnTo>
                    <a:lnTo>
                      <a:pt x="4312" y="16310"/>
                    </a:lnTo>
                    <a:lnTo>
                      <a:pt x="5045" y="16841"/>
                    </a:lnTo>
                    <a:lnTo>
                      <a:pt x="5803" y="17397"/>
                    </a:lnTo>
                    <a:lnTo>
                      <a:pt x="6612" y="17953"/>
                    </a:lnTo>
                    <a:lnTo>
                      <a:pt x="7434" y="18510"/>
                    </a:lnTo>
                    <a:lnTo>
                      <a:pt x="8294" y="19078"/>
                    </a:lnTo>
                    <a:lnTo>
                      <a:pt x="9179" y="19635"/>
                    </a:lnTo>
                    <a:lnTo>
                      <a:pt x="10089" y="20178"/>
                    </a:lnTo>
                    <a:lnTo>
                      <a:pt x="10999" y="20722"/>
                    </a:lnTo>
                    <a:lnTo>
                      <a:pt x="11935" y="21228"/>
                    </a:lnTo>
                    <a:lnTo>
                      <a:pt x="12870" y="21721"/>
                    </a:lnTo>
                    <a:lnTo>
                      <a:pt x="13806" y="22188"/>
                    </a:lnTo>
                    <a:lnTo>
                      <a:pt x="14286" y="22403"/>
                    </a:lnTo>
                    <a:lnTo>
                      <a:pt x="14754" y="22606"/>
                    </a:lnTo>
                    <a:lnTo>
                      <a:pt x="15222" y="22808"/>
                    </a:lnTo>
                    <a:lnTo>
                      <a:pt x="15690" y="22998"/>
                    </a:lnTo>
                    <a:lnTo>
                      <a:pt x="16158" y="23175"/>
                    </a:lnTo>
                    <a:lnTo>
                      <a:pt x="16625" y="23339"/>
                    </a:lnTo>
                    <a:lnTo>
                      <a:pt x="17080" y="23491"/>
                    </a:lnTo>
                    <a:lnTo>
                      <a:pt x="17536" y="23630"/>
                    </a:lnTo>
                    <a:lnTo>
                      <a:pt x="17991" y="23756"/>
                    </a:lnTo>
                    <a:lnTo>
                      <a:pt x="18446" y="23870"/>
                    </a:lnTo>
                    <a:lnTo>
                      <a:pt x="18888" y="23971"/>
                    </a:lnTo>
                    <a:lnTo>
                      <a:pt x="19318" y="24047"/>
                    </a:lnTo>
                    <a:lnTo>
                      <a:pt x="19761" y="24110"/>
                    </a:lnTo>
                    <a:lnTo>
                      <a:pt x="20178" y="24161"/>
                    </a:lnTo>
                    <a:lnTo>
                      <a:pt x="20608" y="24199"/>
                    </a:lnTo>
                    <a:lnTo>
                      <a:pt x="21012" y="24211"/>
                    </a:lnTo>
                    <a:lnTo>
                      <a:pt x="21417" y="24199"/>
                    </a:lnTo>
                    <a:lnTo>
                      <a:pt x="21821" y="24186"/>
                    </a:lnTo>
                    <a:lnTo>
                      <a:pt x="22201" y="24135"/>
                    </a:lnTo>
                    <a:lnTo>
                      <a:pt x="22580" y="24072"/>
                    </a:lnTo>
                    <a:lnTo>
                      <a:pt x="22845" y="24009"/>
                    </a:lnTo>
                    <a:lnTo>
                      <a:pt x="23098" y="23946"/>
                    </a:lnTo>
                    <a:lnTo>
                      <a:pt x="23351" y="23857"/>
                    </a:lnTo>
                    <a:lnTo>
                      <a:pt x="23617" y="23756"/>
                    </a:lnTo>
                    <a:lnTo>
                      <a:pt x="23869" y="23642"/>
                    </a:lnTo>
                    <a:lnTo>
                      <a:pt x="24110" y="23529"/>
                    </a:lnTo>
                    <a:lnTo>
                      <a:pt x="24363" y="23390"/>
                    </a:lnTo>
                    <a:lnTo>
                      <a:pt x="24615" y="23238"/>
                    </a:lnTo>
                    <a:lnTo>
                      <a:pt x="24856" y="23086"/>
                    </a:lnTo>
                    <a:lnTo>
                      <a:pt x="25108" y="22922"/>
                    </a:lnTo>
                    <a:lnTo>
                      <a:pt x="25349" y="22732"/>
                    </a:lnTo>
                    <a:lnTo>
                      <a:pt x="25589" y="22542"/>
                    </a:lnTo>
                    <a:lnTo>
                      <a:pt x="25829" y="22353"/>
                    </a:lnTo>
                    <a:lnTo>
                      <a:pt x="26069" y="22138"/>
                    </a:lnTo>
                    <a:lnTo>
                      <a:pt x="26309" y="21923"/>
                    </a:lnTo>
                    <a:lnTo>
                      <a:pt x="26537" y="21695"/>
                    </a:lnTo>
                    <a:lnTo>
                      <a:pt x="27005" y="21215"/>
                    </a:lnTo>
                    <a:lnTo>
                      <a:pt x="27460" y="20709"/>
                    </a:lnTo>
                    <a:lnTo>
                      <a:pt x="27902" y="20166"/>
                    </a:lnTo>
                    <a:lnTo>
                      <a:pt x="28345" y="19597"/>
                    </a:lnTo>
                    <a:lnTo>
                      <a:pt x="28787" y="19003"/>
                    </a:lnTo>
                    <a:lnTo>
                      <a:pt x="29205" y="18396"/>
                    </a:lnTo>
                    <a:lnTo>
                      <a:pt x="29622" y="17751"/>
                    </a:lnTo>
                    <a:lnTo>
                      <a:pt x="30039" y="17106"/>
                    </a:lnTo>
                    <a:lnTo>
                      <a:pt x="30431" y="16449"/>
                    </a:lnTo>
                    <a:lnTo>
                      <a:pt x="30823" y="15766"/>
                    </a:lnTo>
                    <a:lnTo>
                      <a:pt x="31202" y="15083"/>
                    </a:lnTo>
                    <a:lnTo>
                      <a:pt x="31581" y="14401"/>
                    </a:lnTo>
                    <a:lnTo>
                      <a:pt x="31935" y="13705"/>
                    </a:lnTo>
                    <a:lnTo>
                      <a:pt x="32289" y="13010"/>
                    </a:lnTo>
                    <a:lnTo>
                      <a:pt x="32972" y="11645"/>
                    </a:lnTo>
                    <a:lnTo>
                      <a:pt x="33604" y="10292"/>
                    </a:lnTo>
                    <a:lnTo>
                      <a:pt x="34198" y="8990"/>
                    </a:lnTo>
                    <a:lnTo>
                      <a:pt x="35248" y="6613"/>
                    </a:lnTo>
                    <a:lnTo>
                      <a:pt x="35336" y="6385"/>
                    </a:lnTo>
                    <a:lnTo>
                      <a:pt x="35425" y="6158"/>
                    </a:lnTo>
                    <a:lnTo>
                      <a:pt x="35501" y="5918"/>
                    </a:lnTo>
                    <a:lnTo>
                      <a:pt x="35551" y="5690"/>
                    </a:lnTo>
                    <a:lnTo>
                      <a:pt x="35602" y="5450"/>
                    </a:lnTo>
                    <a:lnTo>
                      <a:pt x="35640" y="5222"/>
                    </a:lnTo>
                    <a:lnTo>
                      <a:pt x="35665" y="4982"/>
                    </a:lnTo>
                    <a:lnTo>
                      <a:pt x="35678" y="4742"/>
                    </a:lnTo>
                    <a:lnTo>
                      <a:pt x="35678" y="4514"/>
                    </a:lnTo>
                    <a:lnTo>
                      <a:pt x="35665" y="4274"/>
                    </a:lnTo>
                    <a:lnTo>
                      <a:pt x="35652" y="4046"/>
                    </a:lnTo>
                    <a:lnTo>
                      <a:pt x="35614" y="3819"/>
                    </a:lnTo>
                    <a:lnTo>
                      <a:pt x="35576" y="3591"/>
                    </a:lnTo>
                    <a:lnTo>
                      <a:pt x="35526" y="3364"/>
                    </a:lnTo>
                    <a:lnTo>
                      <a:pt x="35463" y="3136"/>
                    </a:lnTo>
                    <a:lnTo>
                      <a:pt x="35387" y="2921"/>
                    </a:lnTo>
                    <a:lnTo>
                      <a:pt x="35311" y="2694"/>
                    </a:lnTo>
                    <a:lnTo>
                      <a:pt x="35222" y="2491"/>
                    </a:lnTo>
                    <a:lnTo>
                      <a:pt x="35121" y="2276"/>
                    </a:lnTo>
                    <a:lnTo>
                      <a:pt x="35007" y="2074"/>
                    </a:lnTo>
                    <a:lnTo>
                      <a:pt x="34881" y="1872"/>
                    </a:lnTo>
                    <a:lnTo>
                      <a:pt x="34755" y="1682"/>
                    </a:lnTo>
                    <a:lnTo>
                      <a:pt x="34616" y="1493"/>
                    </a:lnTo>
                    <a:lnTo>
                      <a:pt x="34464" y="1316"/>
                    </a:lnTo>
                    <a:lnTo>
                      <a:pt x="34312" y="1139"/>
                    </a:lnTo>
                    <a:lnTo>
                      <a:pt x="34148" y="962"/>
                    </a:lnTo>
                    <a:lnTo>
                      <a:pt x="33971" y="810"/>
                    </a:lnTo>
                    <a:lnTo>
                      <a:pt x="33781" y="658"/>
                    </a:lnTo>
                    <a:lnTo>
                      <a:pt x="33592" y="507"/>
                    </a:lnTo>
                    <a:lnTo>
                      <a:pt x="33389" y="367"/>
                    </a:lnTo>
                    <a:lnTo>
                      <a:pt x="33187" y="241"/>
                    </a:lnTo>
                    <a:lnTo>
                      <a:pt x="32972" y="127"/>
                    </a:lnTo>
                    <a:lnTo>
                      <a:pt x="32972" y="127"/>
                    </a:lnTo>
                    <a:lnTo>
                      <a:pt x="33162" y="570"/>
                    </a:lnTo>
                    <a:lnTo>
                      <a:pt x="33162" y="570"/>
                    </a:lnTo>
                    <a:lnTo>
                      <a:pt x="32947" y="456"/>
                    </a:lnTo>
                    <a:lnTo>
                      <a:pt x="32707" y="355"/>
                    </a:lnTo>
                    <a:lnTo>
                      <a:pt x="32479" y="266"/>
                    </a:lnTo>
                    <a:lnTo>
                      <a:pt x="32251" y="203"/>
                    </a:lnTo>
                    <a:lnTo>
                      <a:pt x="32011" y="140"/>
                    </a:lnTo>
                    <a:lnTo>
                      <a:pt x="31784" y="89"/>
                    </a:lnTo>
                    <a:lnTo>
                      <a:pt x="31543" y="51"/>
                    </a:lnTo>
                    <a:lnTo>
                      <a:pt x="31303" y="13"/>
                    </a:lnTo>
                    <a:lnTo>
                      <a:pt x="31063" y="1"/>
                    </a:ln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68;p16">
                <a:extLst>
                  <a:ext uri="{FF2B5EF4-FFF2-40B4-BE49-F238E27FC236}">
                    <a16:creationId xmlns:a16="http://schemas.microsoft.com/office/drawing/2014/main" id="{6751A1B0-CD2C-4014-889C-67C6CB1F7F9C}"/>
                  </a:ext>
                </a:extLst>
              </p:cNvPr>
              <p:cNvSpPr/>
              <p:nvPr/>
            </p:nvSpPr>
            <p:spPr>
              <a:xfrm>
                <a:off x="4837325" y="2067800"/>
                <a:ext cx="361600" cy="71337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28535" extrusionOk="0">
                    <a:moveTo>
                      <a:pt x="3819" y="1"/>
                    </a:moveTo>
                    <a:lnTo>
                      <a:pt x="1" y="1505"/>
                    </a:lnTo>
                    <a:lnTo>
                      <a:pt x="10646" y="28535"/>
                    </a:lnTo>
                    <a:lnTo>
                      <a:pt x="14464" y="27030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rgbClr val="EA8A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69;p16">
                <a:extLst>
                  <a:ext uri="{FF2B5EF4-FFF2-40B4-BE49-F238E27FC236}">
                    <a16:creationId xmlns:a16="http://schemas.microsoft.com/office/drawing/2014/main" id="{4BD38066-3B4A-4D0F-8A33-89CC74AA6698}"/>
                  </a:ext>
                </a:extLst>
              </p:cNvPr>
              <p:cNvSpPr/>
              <p:nvPr/>
            </p:nvSpPr>
            <p:spPr>
              <a:xfrm>
                <a:off x="4885050" y="2227425"/>
                <a:ext cx="530400" cy="104997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41999" extrusionOk="0">
                    <a:moveTo>
                      <a:pt x="4476" y="0"/>
                    </a:moveTo>
                    <a:lnTo>
                      <a:pt x="4211" y="38"/>
                    </a:lnTo>
                    <a:lnTo>
                      <a:pt x="3958" y="101"/>
                    </a:lnTo>
                    <a:lnTo>
                      <a:pt x="3693" y="177"/>
                    </a:lnTo>
                    <a:lnTo>
                      <a:pt x="1682" y="974"/>
                    </a:lnTo>
                    <a:lnTo>
                      <a:pt x="1430" y="1087"/>
                    </a:lnTo>
                    <a:lnTo>
                      <a:pt x="1202" y="1226"/>
                    </a:lnTo>
                    <a:lnTo>
                      <a:pt x="987" y="1378"/>
                    </a:lnTo>
                    <a:lnTo>
                      <a:pt x="797" y="1543"/>
                    </a:lnTo>
                    <a:lnTo>
                      <a:pt x="620" y="1732"/>
                    </a:lnTo>
                    <a:lnTo>
                      <a:pt x="469" y="1934"/>
                    </a:lnTo>
                    <a:lnTo>
                      <a:pt x="330" y="2149"/>
                    </a:lnTo>
                    <a:lnTo>
                      <a:pt x="228" y="2377"/>
                    </a:lnTo>
                    <a:lnTo>
                      <a:pt x="127" y="2617"/>
                    </a:lnTo>
                    <a:lnTo>
                      <a:pt x="64" y="2870"/>
                    </a:lnTo>
                    <a:lnTo>
                      <a:pt x="26" y="3110"/>
                    </a:lnTo>
                    <a:lnTo>
                      <a:pt x="1" y="3376"/>
                    </a:lnTo>
                    <a:lnTo>
                      <a:pt x="14" y="3629"/>
                    </a:lnTo>
                    <a:lnTo>
                      <a:pt x="39" y="3894"/>
                    </a:lnTo>
                    <a:lnTo>
                      <a:pt x="102" y="4147"/>
                    </a:lnTo>
                    <a:lnTo>
                      <a:pt x="191" y="4400"/>
                    </a:lnTo>
                    <a:lnTo>
                      <a:pt x="14097" y="40317"/>
                    </a:lnTo>
                    <a:lnTo>
                      <a:pt x="14211" y="40570"/>
                    </a:lnTo>
                    <a:lnTo>
                      <a:pt x="14338" y="40798"/>
                    </a:lnTo>
                    <a:lnTo>
                      <a:pt x="14489" y="41012"/>
                    </a:lnTo>
                    <a:lnTo>
                      <a:pt x="14666" y="41202"/>
                    </a:lnTo>
                    <a:lnTo>
                      <a:pt x="14856" y="41379"/>
                    </a:lnTo>
                    <a:lnTo>
                      <a:pt x="15058" y="41531"/>
                    </a:lnTo>
                    <a:lnTo>
                      <a:pt x="15273" y="41657"/>
                    </a:lnTo>
                    <a:lnTo>
                      <a:pt x="15501" y="41771"/>
                    </a:lnTo>
                    <a:lnTo>
                      <a:pt x="15741" y="41860"/>
                    </a:lnTo>
                    <a:lnTo>
                      <a:pt x="15981" y="41935"/>
                    </a:lnTo>
                    <a:lnTo>
                      <a:pt x="16234" y="41973"/>
                    </a:lnTo>
                    <a:lnTo>
                      <a:pt x="16487" y="41999"/>
                    </a:lnTo>
                    <a:lnTo>
                      <a:pt x="16752" y="41986"/>
                    </a:lnTo>
                    <a:lnTo>
                      <a:pt x="17005" y="41961"/>
                    </a:lnTo>
                    <a:lnTo>
                      <a:pt x="17271" y="41897"/>
                    </a:lnTo>
                    <a:lnTo>
                      <a:pt x="17523" y="41809"/>
                    </a:lnTo>
                    <a:lnTo>
                      <a:pt x="19534" y="41012"/>
                    </a:lnTo>
                    <a:lnTo>
                      <a:pt x="19786" y="40899"/>
                    </a:lnTo>
                    <a:lnTo>
                      <a:pt x="20014" y="40772"/>
                    </a:lnTo>
                    <a:lnTo>
                      <a:pt x="20229" y="40621"/>
                    </a:lnTo>
                    <a:lnTo>
                      <a:pt x="20419" y="40444"/>
                    </a:lnTo>
                    <a:lnTo>
                      <a:pt x="20596" y="40254"/>
                    </a:lnTo>
                    <a:lnTo>
                      <a:pt x="20747" y="40052"/>
                    </a:lnTo>
                    <a:lnTo>
                      <a:pt x="20886" y="39837"/>
                    </a:lnTo>
                    <a:lnTo>
                      <a:pt x="20987" y="39609"/>
                    </a:lnTo>
                    <a:lnTo>
                      <a:pt x="21089" y="39369"/>
                    </a:lnTo>
                    <a:lnTo>
                      <a:pt x="21152" y="39129"/>
                    </a:lnTo>
                    <a:lnTo>
                      <a:pt x="21190" y="38876"/>
                    </a:lnTo>
                    <a:lnTo>
                      <a:pt x="21215" y="38623"/>
                    </a:lnTo>
                    <a:lnTo>
                      <a:pt x="21202" y="38358"/>
                    </a:lnTo>
                    <a:lnTo>
                      <a:pt x="21177" y="38105"/>
                    </a:lnTo>
                    <a:lnTo>
                      <a:pt x="21114" y="37839"/>
                    </a:lnTo>
                    <a:lnTo>
                      <a:pt x="21025" y="37586"/>
                    </a:lnTo>
                    <a:lnTo>
                      <a:pt x="7119" y="1669"/>
                    </a:lnTo>
                    <a:lnTo>
                      <a:pt x="7018" y="1429"/>
                    </a:lnTo>
                    <a:lnTo>
                      <a:pt x="6878" y="1201"/>
                    </a:lnTo>
                    <a:lnTo>
                      <a:pt x="6727" y="986"/>
                    </a:lnTo>
                    <a:lnTo>
                      <a:pt x="6550" y="797"/>
                    </a:lnTo>
                    <a:lnTo>
                      <a:pt x="6360" y="620"/>
                    </a:lnTo>
                    <a:lnTo>
                      <a:pt x="6158" y="468"/>
                    </a:lnTo>
                    <a:lnTo>
                      <a:pt x="5943" y="329"/>
                    </a:lnTo>
                    <a:lnTo>
                      <a:pt x="5715" y="215"/>
                    </a:lnTo>
                    <a:lnTo>
                      <a:pt x="5475" y="127"/>
                    </a:lnTo>
                    <a:lnTo>
                      <a:pt x="5235" y="63"/>
                    </a:lnTo>
                    <a:lnTo>
                      <a:pt x="4982" y="1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2D2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70;p16">
                <a:extLst>
                  <a:ext uri="{FF2B5EF4-FFF2-40B4-BE49-F238E27FC236}">
                    <a16:creationId xmlns:a16="http://schemas.microsoft.com/office/drawing/2014/main" id="{ECF0F0C1-9DE5-469C-A71F-9C28CA7F9D50}"/>
                  </a:ext>
                </a:extLst>
              </p:cNvPr>
              <p:cNvSpPr/>
              <p:nvPr/>
            </p:nvSpPr>
            <p:spPr>
              <a:xfrm>
                <a:off x="4758325" y="1951175"/>
                <a:ext cx="220325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7473" extrusionOk="0">
                    <a:moveTo>
                      <a:pt x="6941" y="1"/>
                    </a:moveTo>
                    <a:lnTo>
                      <a:pt x="0" y="2731"/>
                    </a:lnTo>
                    <a:lnTo>
                      <a:pt x="1871" y="7472"/>
                    </a:lnTo>
                    <a:lnTo>
                      <a:pt x="8812" y="4741"/>
                    </a:lnTo>
                    <a:lnTo>
                      <a:pt x="69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71;p16">
                <a:extLst>
                  <a:ext uri="{FF2B5EF4-FFF2-40B4-BE49-F238E27FC236}">
                    <a16:creationId xmlns:a16="http://schemas.microsoft.com/office/drawing/2014/main" id="{BE0FE0DD-BCC9-4586-A100-949CE8349973}"/>
                  </a:ext>
                </a:extLst>
              </p:cNvPr>
              <p:cNvSpPr/>
              <p:nvPr/>
            </p:nvSpPr>
            <p:spPr>
              <a:xfrm>
                <a:off x="3709300" y="438500"/>
                <a:ext cx="1653350" cy="1653350"/>
              </a:xfrm>
              <a:custGeom>
                <a:avLst/>
                <a:gdLst/>
                <a:ahLst/>
                <a:cxnLst/>
                <a:rect l="l" t="t" r="r" b="b"/>
                <a:pathLst>
                  <a:path w="66134" h="66134" extrusionOk="0">
                    <a:moveTo>
                      <a:pt x="33074" y="7611"/>
                    </a:moveTo>
                    <a:lnTo>
                      <a:pt x="33693" y="7624"/>
                    </a:lnTo>
                    <a:lnTo>
                      <a:pt x="34313" y="7649"/>
                    </a:lnTo>
                    <a:lnTo>
                      <a:pt x="34932" y="7687"/>
                    </a:lnTo>
                    <a:lnTo>
                      <a:pt x="35539" y="7738"/>
                    </a:lnTo>
                    <a:lnTo>
                      <a:pt x="36158" y="7801"/>
                    </a:lnTo>
                    <a:lnTo>
                      <a:pt x="36765" y="7889"/>
                    </a:lnTo>
                    <a:lnTo>
                      <a:pt x="37372" y="7990"/>
                    </a:lnTo>
                    <a:lnTo>
                      <a:pt x="37966" y="8092"/>
                    </a:lnTo>
                    <a:lnTo>
                      <a:pt x="38573" y="8218"/>
                    </a:lnTo>
                    <a:lnTo>
                      <a:pt x="39167" y="8370"/>
                    </a:lnTo>
                    <a:lnTo>
                      <a:pt x="39761" y="8521"/>
                    </a:lnTo>
                    <a:lnTo>
                      <a:pt x="40343" y="8686"/>
                    </a:lnTo>
                    <a:lnTo>
                      <a:pt x="40925" y="8863"/>
                    </a:lnTo>
                    <a:lnTo>
                      <a:pt x="41506" y="9065"/>
                    </a:lnTo>
                    <a:lnTo>
                      <a:pt x="42088" y="9280"/>
                    </a:lnTo>
                    <a:lnTo>
                      <a:pt x="42644" y="9495"/>
                    </a:lnTo>
                    <a:lnTo>
                      <a:pt x="43213" y="9735"/>
                    </a:lnTo>
                    <a:lnTo>
                      <a:pt x="43769" y="9988"/>
                    </a:lnTo>
                    <a:lnTo>
                      <a:pt x="44325" y="10241"/>
                    </a:lnTo>
                    <a:lnTo>
                      <a:pt x="44869" y="10519"/>
                    </a:lnTo>
                    <a:lnTo>
                      <a:pt x="45400" y="10810"/>
                    </a:lnTo>
                    <a:lnTo>
                      <a:pt x="45931" y="11113"/>
                    </a:lnTo>
                    <a:lnTo>
                      <a:pt x="46462" y="11429"/>
                    </a:lnTo>
                    <a:lnTo>
                      <a:pt x="46968" y="11758"/>
                    </a:lnTo>
                    <a:lnTo>
                      <a:pt x="47486" y="12099"/>
                    </a:lnTo>
                    <a:lnTo>
                      <a:pt x="47979" y="12453"/>
                    </a:lnTo>
                    <a:lnTo>
                      <a:pt x="48472" y="12820"/>
                    </a:lnTo>
                    <a:lnTo>
                      <a:pt x="48965" y="13199"/>
                    </a:lnTo>
                    <a:lnTo>
                      <a:pt x="49433" y="13578"/>
                    </a:lnTo>
                    <a:lnTo>
                      <a:pt x="49901" y="13983"/>
                    </a:lnTo>
                    <a:lnTo>
                      <a:pt x="50356" y="14400"/>
                    </a:lnTo>
                    <a:lnTo>
                      <a:pt x="50811" y="14817"/>
                    </a:lnTo>
                    <a:lnTo>
                      <a:pt x="51254" y="15260"/>
                    </a:lnTo>
                    <a:lnTo>
                      <a:pt x="51671" y="15702"/>
                    </a:lnTo>
                    <a:lnTo>
                      <a:pt x="52101" y="16170"/>
                    </a:lnTo>
                    <a:lnTo>
                      <a:pt x="52505" y="16638"/>
                    </a:lnTo>
                    <a:lnTo>
                      <a:pt x="52897" y="17118"/>
                    </a:lnTo>
                    <a:lnTo>
                      <a:pt x="53289" y="17611"/>
                    </a:lnTo>
                    <a:lnTo>
                      <a:pt x="53668" y="18117"/>
                    </a:lnTo>
                    <a:lnTo>
                      <a:pt x="54022" y="18635"/>
                    </a:lnTo>
                    <a:lnTo>
                      <a:pt x="54376" y="19154"/>
                    </a:lnTo>
                    <a:lnTo>
                      <a:pt x="54718" y="19697"/>
                    </a:lnTo>
                    <a:lnTo>
                      <a:pt x="55046" y="20241"/>
                    </a:lnTo>
                    <a:lnTo>
                      <a:pt x="55362" y="20797"/>
                    </a:lnTo>
                    <a:lnTo>
                      <a:pt x="55666" y="21366"/>
                    </a:lnTo>
                    <a:lnTo>
                      <a:pt x="55957" y="21948"/>
                    </a:lnTo>
                    <a:lnTo>
                      <a:pt x="56222" y="22529"/>
                    </a:lnTo>
                    <a:lnTo>
                      <a:pt x="56488" y="23136"/>
                    </a:lnTo>
                    <a:lnTo>
                      <a:pt x="56740" y="23743"/>
                    </a:lnTo>
                    <a:lnTo>
                      <a:pt x="56968" y="24350"/>
                    </a:lnTo>
                    <a:lnTo>
                      <a:pt x="57183" y="24969"/>
                    </a:lnTo>
                    <a:lnTo>
                      <a:pt x="57385" y="25589"/>
                    </a:lnTo>
                    <a:lnTo>
                      <a:pt x="57575" y="26208"/>
                    </a:lnTo>
                    <a:lnTo>
                      <a:pt x="57739" y="26828"/>
                    </a:lnTo>
                    <a:lnTo>
                      <a:pt x="57891" y="27447"/>
                    </a:lnTo>
                    <a:lnTo>
                      <a:pt x="58017" y="28079"/>
                    </a:lnTo>
                    <a:lnTo>
                      <a:pt x="58131" y="28699"/>
                    </a:lnTo>
                    <a:lnTo>
                      <a:pt x="58232" y="29318"/>
                    </a:lnTo>
                    <a:lnTo>
                      <a:pt x="58321" y="29951"/>
                    </a:lnTo>
                    <a:lnTo>
                      <a:pt x="58397" y="30570"/>
                    </a:lnTo>
                    <a:lnTo>
                      <a:pt x="58447" y="31202"/>
                    </a:lnTo>
                    <a:lnTo>
                      <a:pt x="58485" y="31822"/>
                    </a:lnTo>
                    <a:lnTo>
                      <a:pt x="58510" y="32441"/>
                    </a:lnTo>
                    <a:lnTo>
                      <a:pt x="58510" y="33061"/>
                    </a:lnTo>
                    <a:lnTo>
                      <a:pt x="58510" y="33680"/>
                    </a:lnTo>
                    <a:lnTo>
                      <a:pt x="58485" y="34300"/>
                    </a:lnTo>
                    <a:lnTo>
                      <a:pt x="58447" y="34919"/>
                    </a:lnTo>
                    <a:lnTo>
                      <a:pt x="58397" y="35539"/>
                    </a:lnTo>
                    <a:lnTo>
                      <a:pt x="58321" y="36145"/>
                    </a:lnTo>
                    <a:lnTo>
                      <a:pt x="58245" y="36752"/>
                    </a:lnTo>
                    <a:lnTo>
                      <a:pt x="58144" y="37359"/>
                    </a:lnTo>
                    <a:lnTo>
                      <a:pt x="58030" y="37966"/>
                    </a:lnTo>
                    <a:lnTo>
                      <a:pt x="57903" y="38560"/>
                    </a:lnTo>
                    <a:lnTo>
                      <a:pt x="57764" y="39154"/>
                    </a:lnTo>
                    <a:lnTo>
                      <a:pt x="57613" y="39748"/>
                    </a:lnTo>
                    <a:lnTo>
                      <a:pt x="57448" y="40343"/>
                    </a:lnTo>
                    <a:lnTo>
                      <a:pt x="57259" y="40924"/>
                    </a:lnTo>
                    <a:lnTo>
                      <a:pt x="57069" y="41506"/>
                    </a:lnTo>
                    <a:lnTo>
                      <a:pt x="56854" y="42075"/>
                    </a:lnTo>
                    <a:lnTo>
                      <a:pt x="56639" y="42644"/>
                    </a:lnTo>
                    <a:lnTo>
                      <a:pt x="56399" y="43200"/>
                    </a:lnTo>
                    <a:lnTo>
                      <a:pt x="56146" y="43756"/>
                    </a:lnTo>
                    <a:lnTo>
                      <a:pt x="55881" y="44312"/>
                    </a:lnTo>
                    <a:lnTo>
                      <a:pt x="55603" y="44856"/>
                    </a:lnTo>
                    <a:lnTo>
                      <a:pt x="55324" y="45400"/>
                    </a:lnTo>
                    <a:lnTo>
                      <a:pt x="55021" y="45931"/>
                    </a:lnTo>
                    <a:lnTo>
                      <a:pt x="54705" y="46449"/>
                    </a:lnTo>
                    <a:lnTo>
                      <a:pt x="54376" y="46967"/>
                    </a:lnTo>
                    <a:lnTo>
                      <a:pt x="54035" y="47473"/>
                    </a:lnTo>
                    <a:lnTo>
                      <a:pt x="53681" y="47979"/>
                    </a:lnTo>
                    <a:lnTo>
                      <a:pt x="53314" y="48472"/>
                    </a:lnTo>
                    <a:lnTo>
                      <a:pt x="52935" y="48952"/>
                    </a:lnTo>
                    <a:lnTo>
                      <a:pt x="52543" y="49433"/>
                    </a:lnTo>
                    <a:lnTo>
                      <a:pt x="52151" y="49900"/>
                    </a:lnTo>
                    <a:lnTo>
                      <a:pt x="51734" y="50356"/>
                    </a:lnTo>
                    <a:lnTo>
                      <a:pt x="51304" y="50798"/>
                    </a:lnTo>
                    <a:lnTo>
                      <a:pt x="50874" y="51241"/>
                    </a:lnTo>
                    <a:lnTo>
                      <a:pt x="50419" y="51670"/>
                    </a:lnTo>
                    <a:lnTo>
                      <a:pt x="49964" y="52088"/>
                    </a:lnTo>
                    <a:lnTo>
                      <a:pt x="49496" y="52492"/>
                    </a:lnTo>
                    <a:lnTo>
                      <a:pt x="49016" y="52897"/>
                    </a:lnTo>
                    <a:lnTo>
                      <a:pt x="48523" y="53276"/>
                    </a:lnTo>
                    <a:lnTo>
                      <a:pt x="48017" y="53655"/>
                    </a:lnTo>
                    <a:lnTo>
                      <a:pt x="47499" y="54022"/>
                    </a:lnTo>
                    <a:lnTo>
                      <a:pt x="46968" y="54376"/>
                    </a:lnTo>
                    <a:lnTo>
                      <a:pt x="46437" y="54705"/>
                    </a:lnTo>
                    <a:lnTo>
                      <a:pt x="45893" y="55033"/>
                    </a:lnTo>
                    <a:lnTo>
                      <a:pt x="45337" y="55349"/>
                    </a:lnTo>
                    <a:lnTo>
                      <a:pt x="44768" y="55653"/>
                    </a:lnTo>
                    <a:lnTo>
                      <a:pt x="44186" y="55944"/>
                    </a:lnTo>
                    <a:lnTo>
                      <a:pt x="43605" y="56222"/>
                    </a:lnTo>
                    <a:lnTo>
                      <a:pt x="42998" y="56487"/>
                    </a:lnTo>
                    <a:lnTo>
                      <a:pt x="42391" y="56727"/>
                    </a:lnTo>
                    <a:lnTo>
                      <a:pt x="41784" y="56968"/>
                    </a:lnTo>
                    <a:lnTo>
                      <a:pt x="41165" y="57183"/>
                    </a:lnTo>
                    <a:lnTo>
                      <a:pt x="40545" y="57385"/>
                    </a:lnTo>
                    <a:lnTo>
                      <a:pt x="39926" y="57562"/>
                    </a:lnTo>
                    <a:lnTo>
                      <a:pt x="39306" y="57726"/>
                    </a:lnTo>
                    <a:lnTo>
                      <a:pt x="38687" y="57878"/>
                    </a:lnTo>
                    <a:lnTo>
                      <a:pt x="38055" y="58017"/>
                    </a:lnTo>
                    <a:lnTo>
                      <a:pt x="37435" y="58131"/>
                    </a:lnTo>
                    <a:lnTo>
                      <a:pt x="36803" y="58232"/>
                    </a:lnTo>
                    <a:lnTo>
                      <a:pt x="36184" y="58320"/>
                    </a:lnTo>
                    <a:lnTo>
                      <a:pt x="35564" y="58384"/>
                    </a:lnTo>
                    <a:lnTo>
                      <a:pt x="34932" y="58434"/>
                    </a:lnTo>
                    <a:lnTo>
                      <a:pt x="34313" y="58472"/>
                    </a:lnTo>
                    <a:lnTo>
                      <a:pt x="33693" y="58497"/>
                    </a:lnTo>
                    <a:lnTo>
                      <a:pt x="33074" y="58510"/>
                    </a:lnTo>
                    <a:lnTo>
                      <a:pt x="32441" y="58497"/>
                    </a:lnTo>
                    <a:lnTo>
                      <a:pt x="31835" y="58472"/>
                    </a:lnTo>
                    <a:lnTo>
                      <a:pt x="31215" y="58434"/>
                    </a:lnTo>
                    <a:lnTo>
                      <a:pt x="30596" y="58384"/>
                    </a:lnTo>
                    <a:lnTo>
                      <a:pt x="29989" y="58320"/>
                    </a:lnTo>
                    <a:lnTo>
                      <a:pt x="29382" y="58232"/>
                    </a:lnTo>
                    <a:lnTo>
                      <a:pt x="28775" y="58143"/>
                    </a:lnTo>
                    <a:lnTo>
                      <a:pt x="28168" y="58030"/>
                    </a:lnTo>
                    <a:lnTo>
                      <a:pt x="27561" y="57903"/>
                    </a:lnTo>
                    <a:lnTo>
                      <a:pt x="26967" y="57764"/>
                    </a:lnTo>
                    <a:lnTo>
                      <a:pt x="26386" y="57612"/>
                    </a:lnTo>
                    <a:lnTo>
                      <a:pt x="25792" y="57435"/>
                    </a:lnTo>
                    <a:lnTo>
                      <a:pt x="25210" y="57258"/>
                    </a:lnTo>
                    <a:lnTo>
                      <a:pt x="24628" y="57056"/>
                    </a:lnTo>
                    <a:lnTo>
                      <a:pt x="24060" y="56854"/>
                    </a:lnTo>
                    <a:lnTo>
                      <a:pt x="23491" y="56626"/>
                    </a:lnTo>
                    <a:lnTo>
                      <a:pt x="22922" y="56386"/>
                    </a:lnTo>
                    <a:lnTo>
                      <a:pt x="22365" y="56146"/>
                    </a:lnTo>
                    <a:lnTo>
                      <a:pt x="21822" y="55880"/>
                    </a:lnTo>
                    <a:lnTo>
                      <a:pt x="21278" y="55602"/>
                    </a:lnTo>
                    <a:lnTo>
                      <a:pt x="20735" y="55311"/>
                    </a:lnTo>
                    <a:lnTo>
                      <a:pt x="20204" y="55008"/>
                    </a:lnTo>
                    <a:lnTo>
                      <a:pt x="19685" y="54692"/>
                    </a:lnTo>
                    <a:lnTo>
                      <a:pt x="19167" y="54363"/>
                    </a:lnTo>
                    <a:lnTo>
                      <a:pt x="18661" y="54022"/>
                    </a:lnTo>
                    <a:lnTo>
                      <a:pt x="18155" y="53681"/>
                    </a:lnTo>
                    <a:lnTo>
                      <a:pt x="17662" y="53314"/>
                    </a:lnTo>
                    <a:lnTo>
                      <a:pt x="17182" y="52935"/>
                    </a:lnTo>
                    <a:lnTo>
                      <a:pt x="16702" y="52543"/>
                    </a:lnTo>
                    <a:lnTo>
                      <a:pt x="16234" y="52138"/>
                    </a:lnTo>
                    <a:lnTo>
                      <a:pt x="15779" y="51734"/>
                    </a:lnTo>
                    <a:lnTo>
                      <a:pt x="15324" y="51304"/>
                    </a:lnTo>
                    <a:lnTo>
                      <a:pt x="14894" y="50861"/>
                    </a:lnTo>
                    <a:lnTo>
                      <a:pt x="14464" y="50419"/>
                    </a:lnTo>
                    <a:lnTo>
                      <a:pt x="14047" y="49964"/>
                    </a:lnTo>
                    <a:lnTo>
                      <a:pt x="13629" y="49483"/>
                    </a:lnTo>
                    <a:lnTo>
                      <a:pt x="13238" y="49003"/>
                    </a:lnTo>
                    <a:lnTo>
                      <a:pt x="12846" y="48510"/>
                    </a:lnTo>
                    <a:lnTo>
                      <a:pt x="12479" y="48004"/>
                    </a:lnTo>
                    <a:lnTo>
                      <a:pt x="12112" y="47498"/>
                    </a:lnTo>
                    <a:lnTo>
                      <a:pt x="11758" y="46967"/>
                    </a:lnTo>
                    <a:lnTo>
                      <a:pt x="11417" y="46436"/>
                    </a:lnTo>
                    <a:lnTo>
                      <a:pt x="11088" y="45880"/>
                    </a:lnTo>
                    <a:lnTo>
                      <a:pt x="10785" y="45324"/>
                    </a:lnTo>
                    <a:lnTo>
                      <a:pt x="10481" y="44755"/>
                    </a:lnTo>
                    <a:lnTo>
                      <a:pt x="10191" y="44186"/>
                    </a:lnTo>
                    <a:lnTo>
                      <a:pt x="9913" y="43592"/>
                    </a:lnTo>
                    <a:lnTo>
                      <a:pt x="9647" y="42998"/>
                    </a:lnTo>
                    <a:lnTo>
                      <a:pt x="9407" y="42391"/>
                    </a:lnTo>
                    <a:lnTo>
                      <a:pt x="9167" y="41771"/>
                    </a:lnTo>
                    <a:lnTo>
                      <a:pt x="8952" y="41152"/>
                    </a:lnTo>
                    <a:lnTo>
                      <a:pt x="8749" y="40532"/>
                    </a:lnTo>
                    <a:lnTo>
                      <a:pt x="8572" y="39913"/>
                    </a:lnTo>
                    <a:lnTo>
                      <a:pt x="8408" y="39293"/>
                    </a:lnTo>
                    <a:lnTo>
                      <a:pt x="8256" y="38674"/>
                    </a:lnTo>
                    <a:lnTo>
                      <a:pt x="8117" y="38054"/>
                    </a:lnTo>
                    <a:lnTo>
                      <a:pt x="8004" y="37422"/>
                    </a:lnTo>
                    <a:lnTo>
                      <a:pt x="7902" y="36803"/>
                    </a:lnTo>
                    <a:lnTo>
                      <a:pt x="7814" y="36183"/>
                    </a:lnTo>
                    <a:lnTo>
                      <a:pt x="7751" y="35551"/>
                    </a:lnTo>
                    <a:lnTo>
                      <a:pt x="7688" y="34932"/>
                    </a:lnTo>
                    <a:lnTo>
                      <a:pt x="7650" y="34300"/>
                    </a:lnTo>
                    <a:lnTo>
                      <a:pt x="7637" y="33680"/>
                    </a:lnTo>
                    <a:lnTo>
                      <a:pt x="7624" y="33061"/>
                    </a:lnTo>
                    <a:lnTo>
                      <a:pt x="7637" y="32441"/>
                    </a:lnTo>
                    <a:lnTo>
                      <a:pt x="7650" y="31822"/>
                    </a:lnTo>
                    <a:lnTo>
                      <a:pt x="7688" y="31202"/>
                    </a:lnTo>
                    <a:lnTo>
                      <a:pt x="7751" y="30595"/>
                    </a:lnTo>
                    <a:lnTo>
                      <a:pt x="7814" y="29976"/>
                    </a:lnTo>
                    <a:lnTo>
                      <a:pt x="7890" y="29369"/>
                    </a:lnTo>
                    <a:lnTo>
                      <a:pt x="7991" y="28762"/>
                    </a:lnTo>
                    <a:lnTo>
                      <a:pt x="8105" y="28155"/>
                    </a:lnTo>
                    <a:lnTo>
                      <a:pt x="8231" y="27561"/>
                    </a:lnTo>
                    <a:lnTo>
                      <a:pt x="8370" y="26967"/>
                    </a:lnTo>
                    <a:lnTo>
                      <a:pt x="8522" y="26373"/>
                    </a:lnTo>
                    <a:lnTo>
                      <a:pt x="8699" y="25791"/>
                    </a:lnTo>
                    <a:lnTo>
                      <a:pt x="8876" y="25197"/>
                    </a:lnTo>
                    <a:lnTo>
                      <a:pt x="9066" y="24628"/>
                    </a:lnTo>
                    <a:lnTo>
                      <a:pt x="9280" y="24046"/>
                    </a:lnTo>
                    <a:lnTo>
                      <a:pt x="9508" y="23478"/>
                    </a:lnTo>
                    <a:lnTo>
                      <a:pt x="9736" y="22921"/>
                    </a:lnTo>
                    <a:lnTo>
                      <a:pt x="9988" y="22365"/>
                    </a:lnTo>
                    <a:lnTo>
                      <a:pt x="10254" y="21809"/>
                    </a:lnTo>
                    <a:lnTo>
                      <a:pt x="10532" y="21265"/>
                    </a:lnTo>
                    <a:lnTo>
                      <a:pt x="10823" y="20734"/>
                    </a:lnTo>
                    <a:lnTo>
                      <a:pt x="11126" y="20203"/>
                    </a:lnTo>
                    <a:lnTo>
                      <a:pt x="11442" y="19672"/>
                    </a:lnTo>
                    <a:lnTo>
                      <a:pt x="11758" y="19154"/>
                    </a:lnTo>
                    <a:lnTo>
                      <a:pt x="12100" y="18648"/>
                    </a:lnTo>
                    <a:lnTo>
                      <a:pt x="12454" y="18142"/>
                    </a:lnTo>
                    <a:lnTo>
                      <a:pt x="12820" y="17649"/>
                    </a:lnTo>
                    <a:lnTo>
                      <a:pt x="13200" y="17169"/>
                    </a:lnTo>
                    <a:lnTo>
                      <a:pt x="13592" y="16701"/>
                    </a:lnTo>
                    <a:lnTo>
                      <a:pt x="13996" y="16233"/>
                    </a:lnTo>
                    <a:lnTo>
                      <a:pt x="14401" y="15766"/>
                    </a:lnTo>
                    <a:lnTo>
                      <a:pt x="14831" y="15323"/>
                    </a:lnTo>
                    <a:lnTo>
                      <a:pt x="15260" y="14881"/>
                    </a:lnTo>
                    <a:lnTo>
                      <a:pt x="15715" y="14451"/>
                    </a:lnTo>
                    <a:lnTo>
                      <a:pt x="16171" y="14034"/>
                    </a:lnTo>
                    <a:lnTo>
                      <a:pt x="16638" y="13629"/>
                    </a:lnTo>
                    <a:lnTo>
                      <a:pt x="17131" y="13237"/>
                    </a:lnTo>
                    <a:lnTo>
                      <a:pt x="17625" y="12845"/>
                    </a:lnTo>
                    <a:lnTo>
                      <a:pt x="18130" y="12466"/>
                    </a:lnTo>
                    <a:lnTo>
                      <a:pt x="18636" y="12112"/>
                    </a:lnTo>
                    <a:lnTo>
                      <a:pt x="19167" y="11758"/>
                    </a:lnTo>
                    <a:lnTo>
                      <a:pt x="19698" y="11417"/>
                    </a:lnTo>
                    <a:lnTo>
                      <a:pt x="20254" y="11088"/>
                    </a:lnTo>
                    <a:lnTo>
                      <a:pt x="20810" y="10772"/>
                    </a:lnTo>
                    <a:lnTo>
                      <a:pt x="21379" y="10468"/>
                    </a:lnTo>
                    <a:lnTo>
                      <a:pt x="21948" y="10178"/>
                    </a:lnTo>
                    <a:lnTo>
                      <a:pt x="22542" y="9899"/>
                    </a:lnTo>
                    <a:lnTo>
                      <a:pt x="23137" y="9647"/>
                    </a:lnTo>
                    <a:lnTo>
                      <a:pt x="23743" y="9394"/>
                    </a:lnTo>
                    <a:lnTo>
                      <a:pt x="24363" y="9166"/>
                    </a:lnTo>
                    <a:lnTo>
                      <a:pt x="24970" y="8951"/>
                    </a:lnTo>
                    <a:lnTo>
                      <a:pt x="25589" y="8749"/>
                    </a:lnTo>
                    <a:lnTo>
                      <a:pt x="26209" y="8559"/>
                    </a:lnTo>
                    <a:lnTo>
                      <a:pt x="26841" y="8395"/>
                    </a:lnTo>
                    <a:lnTo>
                      <a:pt x="27460" y="8243"/>
                    </a:lnTo>
                    <a:lnTo>
                      <a:pt x="28080" y="8117"/>
                    </a:lnTo>
                    <a:lnTo>
                      <a:pt x="28699" y="7990"/>
                    </a:lnTo>
                    <a:lnTo>
                      <a:pt x="29331" y="7889"/>
                    </a:lnTo>
                    <a:lnTo>
                      <a:pt x="29951" y="7813"/>
                    </a:lnTo>
                    <a:lnTo>
                      <a:pt x="30583" y="7738"/>
                    </a:lnTo>
                    <a:lnTo>
                      <a:pt x="31203" y="7687"/>
                    </a:lnTo>
                    <a:lnTo>
                      <a:pt x="31822" y="7649"/>
                    </a:lnTo>
                    <a:lnTo>
                      <a:pt x="32454" y="7624"/>
                    </a:lnTo>
                    <a:lnTo>
                      <a:pt x="33074" y="7611"/>
                    </a:lnTo>
                    <a:close/>
                    <a:moveTo>
                      <a:pt x="32265" y="0"/>
                    </a:moveTo>
                    <a:lnTo>
                      <a:pt x="31455" y="38"/>
                    </a:lnTo>
                    <a:lnTo>
                      <a:pt x="30646" y="89"/>
                    </a:lnTo>
                    <a:lnTo>
                      <a:pt x="29837" y="152"/>
                    </a:lnTo>
                    <a:lnTo>
                      <a:pt x="29015" y="241"/>
                    </a:lnTo>
                    <a:lnTo>
                      <a:pt x="28206" y="354"/>
                    </a:lnTo>
                    <a:lnTo>
                      <a:pt x="27397" y="493"/>
                    </a:lnTo>
                    <a:lnTo>
                      <a:pt x="26588" y="645"/>
                    </a:lnTo>
                    <a:lnTo>
                      <a:pt x="25779" y="809"/>
                    </a:lnTo>
                    <a:lnTo>
                      <a:pt x="24970" y="1012"/>
                    </a:lnTo>
                    <a:lnTo>
                      <a:pt x="24161" y="1227"/>
                    </a:lnTo>
                    <a:lnTo>
                      <a:pt x="23352" y="1467"/>
                    </a:lnTo>
                    <a:lnTo>
                      <a:pt x="22555" y="1720"/>
                    </a:lnTo>
                    <a:lnTo>
                      <a:pt x="21746" y="1998"/>
                    </a:lnTo>
                    <a:lnTo>
                      <a:pt x="20949" y="2301"/>
                    </a:lnTo>
                    <a:lnTo>
                      <a:pt x="20166" y="2630"/>
                    </a:lnTo>
                    <a:lnTo>
                      <a:pt x="19382" y="2971"/>
                    </a:lnTo>
                    <a:lnTo>
                      <a:pt x="18623" y="3325"/>
                    </a:lnTo>
                    <a:lnTo>
                      <a:pt x="17865" y="3705"/>
                    </a:lnTo>
                    <a:lnTo>
                      <a:pt x="17131" y="4097"/>
                    </a:lnTo>
                    <a:lnTo>
                      <a:pt x="16411" y="4501"/>
                    </a:lnTo>
                    <a:lnTo>
                      <a:pt x="15703" y="4931"/>
                    </a:lnTo>
                    <a:lnTo>
                      <a:pt x="14995" y="5373"/>
                    </a:lnTo>
                    <a:lnTo>
                      <a:pt x="14312" y="5829"/>
                    </a:lnTo>
                    <a:lnTo>
                      <a:pt x="13642" y="6296"/>
                    </a:lnTo>
                    <a:lnTo>
                      <a:pt x="12997" y="6789"/>
                    </a:lnTo>
                    <a:lnTo>
                      <a:pt x="12353" y="7295"/>
                    </a:lnTo>
                    <a:lnTo>
                      <a:pt x="11720" y="7801"/>
                    </a:lnTo>
                    <a:lnTo>
                      <a:pt x="11114" y="8332"/>
                    </a:lnTo>
                    <a:lnTo>
                      <a:pt x="10519" y="8875"/>
                    </a:lnTo>
                    <a:lnTo>
                      <a:pt x="9938" y="9432"/>
                    </a:lnTo>
                    <a:lnTo>
                      <a:pt x="9369" y="10013"/>
                    </a:lnTo>
                    <a:lnTo>
                      <a:pt x="8813" y="10595"/>
                    </a:lnTo>
                    <a:lnTo>
                      <a:pt x="8282" y="11189"/>
                    </a:lnTo>
                    <a:lnTo>
                      <a:pt x="7751" y="11796"/>
                    </a:lnTo>
                    <a:lnTo>
                      <a:pt x="7245" y="12415"/>
                    </a:lnTo>
                    <a:lnTo>
                      <a:pt x="6752" y="13035"/>
                    </a:lnTo>
                    <a:lnTo>
                      <a:pt x="6284" y="13680"/>
                    </a:lnTo>
                    <a:lnTo>
                      <a:pt x="5829" y="14337"/>
                    </a:lnTo>
                    <a:lnTo>
                      <a:pt x="5387" y="14994"/>
                    </a:lnTo>
                    <a:lnTo>
                      <a:pt x="4957" y="15664"/>
                    </a:lnTo>
                    <a:lnTo>
                      <a:pt x="4552" y="16347"/>
                    </a:lnTo>
                    <a:lnTo>
                      <a:pt x="4160" y="17030"/>
                    </a:lnTo>
                    <a:lnTo>
                      <a:pt x="3781" y="17738"/>
                    </a:lnTo>
                    <a:lnTo>
                      <a:pt x="3414" y="18446"/>
                    </a:lnTo>
                    <a:lnTo>
                      <a:pt x="3073" y="19154"/>
                    </a:lnTo>
                    <a:lnTo>
                      <a:pt x="2757" y="19887"/>
                    </a:lnTo>
                    <a:lnTo>
                      <a:pt x="2441" y="20608"/>
                    </a:lnTo>
                    <a:lnTo>
                      <a:pt x="2150" y="21354"/>
                    </a:lnTo>
                    <a:lnTo>
                      <a:pt x="1885" y="22100"/>
                    </a:lnTo>
                    <a:lnTo>
                      <a:pt x="1632" y="22845"/>
                    </a:lnTo>
                    <a:lnTo>
                      <a:pt x="1392" y="23604"/>
                    </a:lnTo>
                    <a:lnTo>
                      <a:pt x="1177" y="24375"/>
                    </a:lnTo>
                    <a:lnTo>
                      <a:pt x="974" y="25134"/>
                    </a:lnTo>
                    <a:lnTo>
                      <a:pt x="785" y="25918"/>
                    </a:lnTo>
                    <a:lnTo>
                      <a:pt x="620" y="26689"/>
                    </a:lnTo>
                    <a:lnTo>
                      <a:pt x="481" y="27473"/>
                    </a:lnTo>
                    <a:lnTo>
                      <a:pt x="355" y="28269"/>
                    </a:lnTo>
                    <a:lnTo>
                      <a:pt x="254" y="29053"/>
                    </a:lnTo>
                    <a:lnTo>
                      <a:pt x="165" y="29849"/>
                    </a:lnTo>
                    <a:lnTo>
                      <a:pt x="89" y="30646"/>
                    </a:lnTo>
                    <a:lnTo>
                      <a:pt x="39" y="31455"/>
                    </a:lnTo>
                    <a:lnTo>
                      <a:pt x="14" y="32251"/>
                    </a:lnTo>
                    <a:lnTo>
                      <a:pt x="1" y="33061"/>
                    </a:lnTo>
                    <a:lnTo>
                      <a:pt x="14" y="33870"/>
                    </a:lnTo>
                    <a:lnTo>
                      <a:pt x="39" y="34679"/>
                    </a:lnTo>
                    <a:lnTo>
                      <a:pt x="89" y="35488"/>
                    </a:lnTo>
                    <a:lnTo>
                      <a:pt x="165" y="36297"/>
                    </a:lnTo>
                    <a:lnTo>
                      <a:pt x="254" y="37106"/>
                    </a:lnTo>
                    <a:lnTo>
                      <a:pt x="368" y="37928"/>
                    </a:lnTo>
                    <a:lnTo>
                      <a:pt x="494" y="38737"/>
                    </a:lnTo>
                    <a:lnTo>
                      <a:pt x="646" y="39546"/>
                    </a:lnTo>
                    <a:lnTo>
                      <a:pt x="823" y="40355"/>
                    </a:lnTo>
                    <a:lnTo>
                      <a:pt x="1012" y="41164"/>
                    </a:lnTo>
                    <a:lnTo>
                      <a:pt x="1227" y="41974"/>
                    </a:lnTo>
                    <a:lnTo>
                      <a:pt x="1467" y="42783"/>
                    </a:lnTo>
                    <a:lnTo>
                      <a:pt x="1733" y="43579"/>
                    </a:lnTo>
                    <a:lnTo>
                      <a:pt x="2011" y="44376"/>
                    </a:lnTo>
                    <a:lnTo>
                      <a:pt x="2314" y="45185"/>
                    </a:lnTo>
                    <a:lnTo>
                      <a:pt x="2631" y="45969"/>
                    </a:lnTo>
                    <a:lnTo>
                      <a:pt x="2972" y="46752"/>
                    </a:lnTo>
                    <a:lnTo>
                      <a:pt x="3338" y="47511"/>
                    </a:lnTo>
                    <a:lnTo>
                      <a:pt x="3705" y="48257"/>
                    </a:lnTo>
                    <a:lnTo>
                      <a:pt x="4097" y="49003"/>
                    </a:lnTo>
                    <a:lnTo>
                      <a:pt x="4514" y="49723"/>
                    </a:lnTo>
                    <a:lnTo>
                      <a:pt x="4931" y="50431"/>
                    </a:lnTo>
                    <a:lnTo>
                      <a:pt x="5374" y="51127"/>
                    </a:lnTo>
                    <a:lnTo>
                      <a:pt x="5842" y="51809"/>
                    </a:lnTo>
                    <a:lnTo>
                      <a:pt x="6309" y="52480"/>
                    </a:lnTo>
                    <a:lnTo>
                      <a:pt x="6790" y="53137"/>
                    </a:lnTo>
                    <a:lnTo>
                      <a:pt x="7296" y="53782"/>
                    </a:lnTo>
                    <a:lnTo>
                      <a:pt x="7814" y="54414"/>
                    </a:lnTo>
                    <a:lnTo>
                      <a:pt x="8345" y="55021"/>
                    </a:lnTo>
                    <a:lnTo>
                      <a:pt x="8889" y="55615"/>
                    </a:lnTo>
                    <a:lnTo>
                      <a:pt x="9445" y="56196"/>
                    </a:lnTo>
                    <a:lnTo>
                      <a:pt x="10014" y="56765"/>
                    </a:lnTo>
                    <a:lnTo>
                      <a:pt x="10595" y="57322"/>
                    </a:lnTo>
                    <a:lnTo>
                      <a:pt x="11189" y="57853"/>
                    </a:lnTo>
                    <a:lnTo>
                      <a:pt x="11796" y="58384"/>
                    </a:lnTo>
                    <a:lnTo>
                      <a:pt x="12416" y="58889"/>
                    </a:lnTo>
                    <a:lnTo>
                      <a:pt x="13048" y="59370"/>
                    </a:lnTo>
                    <a:lnTo>
                      <a:pt x="13693" y="59850"/>
                    </a:lnTo>
                    <a:lnTo>
                      <a:pt x="14337" y="60305"/>
                    </a:lnTo>
                    <a:lnTo>
                      <a:pt x="14995" y="60748"/>
                    </a:lnTo>
                    <a:lnTo>
                      <a:pt x="15678" y="61178"/>
                    </a:lnTo>
                    <a:lnTo>
                      <a:pt x="16348" y="61582"/>
                    </a:lnTo>
                    <a:lnTo>
                      <a:pt x="17043" y="61974"/>
                    </a:lnTo>
                    <a:lnTo>
                      <a:pt x="17738" y="62353"/>
                    </a:lnTo>
                    <a:lnTo>
                      <a:pt x="18446" y="62707"/>
                    </a:lnTo>
                    <a:lnTo>
                      <a:pt x="19167" y="63049"/>
                    </a:lnTo>
                    <a:lnTo>
                      <a:pt x="19888" y="63377"/>
                    </a:lnTo>
                    <a:lnTo>
                      <a:pt x="20621" y="63681"/>
                    </a:lnTo>
                    <a:lnTo>
                      <a:pt x="21354" y="63972"/>
                    </a:lnTo>
                    <a:lnTo>
                      <a:pt x="22100" y="64250"/>
                    </a:lnTo>
                    <a:lnTo>
                      <a:pt x="22858" y="64503"/>
                    </a:lnTo>
                    <a:lnTo>
                      <a:pt x="23617" y="64743"/>
                    </a:lnTo>
                    <a:lnTo>
                      <a:pt x="24376" y="64958"/>
                    </a:lnTo>
                    <a:lnTo>
                      <a:pt x="25147" y="65160"/>
                    </a:lnTo>
                    <a:lnTo>
                      <a:pt x="25918" y="65337"/>
                    </a:lnTo>
                    <a:lnTo>
                      <a:pt x="26702" y="65501"/>
                    </a:lnTo>
                    <a:lnTo>
                      <a:pt x="27486" y="65653"/>
                    </a:lnTo>
                    <a:lnTo>
                      <a:pt x="28269" y="65779"/>
                    </a:lnTo>
                    <a:lnTo>
                      <a:pt x="29066" y="65881"/>
                    </a:lnTo>
                    <a:lnTo>
                      <a:pt x="29862" y="65969"/>
                    </a:lnTo>
                    <a:lnTo>
                      <a:pt x="30659" y="66045"/>
                    </a:lnTo>
                    <a:lnTo>
                      <a:pt x="31455" y="66096"/>
                    </a:lnTo>
                    <a:lnTo>
                      <a:pt x="32265" y="66121"/>
                    </a:lnTo>
                    <a:lnTo>
                      <a:pt x="33074" y="66133"/>
                    </a:lnTo>
                    <a:lnTo>
                      <a:pt x="33870" y="66121"/>
                    </a:lnTo>
                    <a:lnTo>
                      <a:pt x="34679" y="66096"/>
                    </a:lnTo>
                    <a:lnTo>
                      <a:pt x="35501" y="66045"/>
                    </a:lnTo>
                    <a:lnTo>
                      <a:pt x="36310" y="65969"/>
                    </a:lnTo>
                    <a:lnTo>
                      <a:pt x="37119" y="65881"/>
                    </a:lnTo>
                    <a:lnTo>
                      <a:pt x="37928" y="65767"/>
                    </a:lnTo>
                    <a:lnTo>
                      <a:pt x="38737" y="65640"/>
                    </a:lnTo>
                    <a:lnTo>
                      <a:pt x="39547" y="65489"/>
                    </a:lnTo>
                    <a:lnTo>
                      <a:pt x="40368" y="65312"/>
                    </a:lnTo>
                    <a:lnTo>
                      <a:pt x="41177" y="65122"/>
                    </a:lnTo>
                    <a:lnTo>
                      <a:pt x="41974" y="64894"/>
                    </a:lnTo>
                    <a:lnTo>
                      <a:pt x="42783" y="64667"/>
                    </a:lnTo>
                    <a:lnTo>
                      <a:pt x="43592" y="64401"/>
                    </a:lnTo>
                    <a:lnTo>
                      <a:pt x="44389" y="64123"/>
                    </a:lnTo>
                    <a:lnTo>
                      <a:pt x="45185" y="63820"/>
                    </a:lnTo>
                    <a:lnTo>
                      <a:pt x="45982" y="63504"/>
                    </a:lnTo>
                    <a:lnTo>
                      <a:pt x="46753" y="63162"/>
                    </a:lnTo>
                    <a:lnTo>
                      <a:pt x="47511" y="62796"/>
                    </a:lnTo>
                    <a:lnTo>
                      <a:pt x="48270" y="62429"/>
                    </a:lnTo>
                    <a:lnTo>
                      <a:pt x="49003" y="62025"/>
                    </a:lnTo>
                    <a:lnTo>
                      <a:pt x="49736" y="61620"/>
                    </a:lnTo>
                    <a:lnTo>
                      <a:pt x="50444" y="61190"/>
                    </a:lnTo>
                    <a:lnTo>
                      <a:pt x="51140" y="60748"/>
                    </a:lnTo>
                    <a:lnTo>
                      <a:pt x="51822" y="60293"/>
                    </a:lnTo>
                    <a:lnTo>
                      <a:pt x="52492" y="59825"/>
                    </a:lnTo>
                    <a:lnTo>
                      <a:pt x="53150" y="59332"/>
                    </a:lnTo>
                    <a:lnTo>
                      <a:pt x="53782" y="58839"/>
                    </a:lnTo>
                    <a:lnTo>
                      <a:pt x="54414" y="58320"/>
                    </a:lnTo>
                    <a:lnTo>
                      <a:pt x="55021" y="57789"/>
                    </a:lnTo>
                    <a:lnTo>
                      <a:pt x="55628" y="57246"/>
                    </a:lnTo>
                    <a:lnTo>
                      <a:pt x="56209" y="56689"/>
                    </a:lnTo>
                    <a:lnTo>
                      <a:pt x="56778" y="56121"/>
                    </a:lnTo>
                    <a:lnTo>
                      <a:pt x="57322" y="55539"/>
                    </a:lnTo>
                    <a:lnTo>
                      <a:pt x="57866" y="54945"/>
                    </a:lnTo>
                    <a:lnTo>
                      <a:pt x="58384" y="54338"/>
                    </a:lnTo>
                    <a:lnTo>
                      <a:pt x="58890" y="53718"/>
                    </a:lnTo>
                    <a:lnTo>
                      <a:pt x="59383" y="53086"/>
                    </a:lnTo>
                    <a:lnTo>
                      <a:pt x="59850" y="52442"/>
                    </a:lnTo>
                    <a:lnTo>
                      <a:pt x="60318" y="51797"/>
                    </a:lnTo>
                    <a:lnTo>
                      <a:pt x="60761" y="51127"/>
                    </a:lnTo>
                    <a:lnTo>
                      <a:pt x="61178" y="50457"/>
                    </a:lnTo>
                    <a:lnTo>
                      <a:pt x="61595" y="49774"/>
                    </a:lnTo>
                    <a:lnTo>
                      <a:pt x="61987" y="49091"/>
                    </a:lnTo>
                    <a:lnTo>
                      <a:pt x="62366" y="48396"/>
                    </a:lnTo>
                    <a:lnTo>
                      <a:pt x="62720" y="47688"/>
                    </a:lnTo>
                    <a:lnTo>
                      <a:pt x="63062" y="46967"/>
                    </a:lnTo>
                    <a:lnTo>
                      <a:pt x="63390" y="46247"/>
                    </a:lnTo>
                    <a:lnTo>
                      <a:pt x="63694" y="45513"/>
                    </a:lnTo>
                    <a:lnTo>
                      <a:pt x="63984" y="44780"/>
                    </a:lnTo>
                    <a:lnTo>
                      <a:pt x="64250" y="44034"/>
                    </a:lnTo>
                    <a:lnTo>
                      <a:pt x="64515" y="43276"/>
                    </a:lnTo>
                    <a:lnTo>
                      <a:pt x="64743" y="42517"/>
                    </a:lnTo>
                    <a:lnTo>
                      <a:pt x="64971" y="41759"/>
                    </a:lnTo>
                    <a:lnTo>
                      <a:pt x="65173" y="40987"/>
                    </a:lnTo>
                    <a:lnTo>
                      <a:pt x="65350" y="40216"/>
                    </a:lnTo>
                    <a:lnTo>
                      <a:pt x="65514" y="39432"/>
                    </a:lnTo>
                    <a:lnTo>
                      <a:pt x="65653" y="38649"/>
                    </a:lnTo>
                    <a:lnTo>
                      <a:pt x="65780" y="37865"/>
                    </a:lnTo>
                    <a:lnTo>
                      <a:pt x="65894" y="37068"/>
                    </a:lnTo>
                    <a:lnTo>
                      <a:pt x="65982" y="36272"/>
                    </a:lnTo>
                    <a:lnTo>
                      <a:pt x="66045" y="35475"/>
                    </a:lnTo>
                    <a:lnTo>
                      <a:pt x="66096" y="34679"/>
                    </a:lnTo>
                    <a:lnTo>
                      <a:pt x="66121" y="33870"/>
                    </a:lnTo>
                    <a:lnTo>
                      <a:pt x="66134" y="33061"/>
                    </a:lnTo>
                    <a:lnTo>
                      <a:pt x="66121" y="32251"/>
                    </a:lnTo>
                    <a:lnTo>
                      <a:pt x="66096" y="31442"/>
                    </a:lnTo>
                    <a:lnTo>
                      <a:pt x="66045" y="30633"/>
                    </a:lnTo>
                    <a:lnTo>
                      <a:pt x="65982" y="29824"/>
                    </a:lnTo>
                    <a:lnTo>
                      <a:pt x="65881" y="29015"/>
                    </a:lnTo>
                    <a:lnTo>
                      <a:pt x="65780" y="28206"/>
                    </a:lnTo>
                    <a:lnTo>
                      <a:pt x="65641" y="27397"/>
                    </a:lnTo>
                    <a:lnTo>
                      <a:pt x="65489" y="26575"/>
                    </a:lnTo>
                    <a:lnTo>
                      <a:pt x="65312" y="25766"/>
                    </a:lnTo>
                    <a:lnTo>
                      <a:pt x="65122" y="24957"/>
                    </a:lnTo>
                    <a:lnTo>
                      <a:pt x="64907" y="24148"/>
                    </a:lnTo>
                    <a:lnTo>
                      <a:pt x="64667" y="23351"/>
                    </a:lnTo>
                    <a:lnTo>
                      <a:pt x="64414" y="22542"/>
                    </a:lnTo>
                    <a:lnTo>
                      <a:pt x="64136" y="21746"/>
                    </a:lnTo>
                    <a:lnTo>
                      <a:pt x="63833" y="20949"/>
                    </a:lnTo>
                    <a:lnTo>
                      <a:pt x="63504" y="20153"/>
                    </a:lnTo>
                    <a:lnTo>
                      <a:pt x="63163" y="19381"/>
                    </a:lnTo>
                    <a:lnTo>
                      <a:pt x="62809" y="18610"/>
                    </a:lnTo>
                    <a:lnTo>
                      <a:pt x="62429" y="17864"/>
                    </a:lnTo>
                    <a:lnTo>
                      <a:pt x="62038" y="17131"/>
                    </a:lnTo>
                    <a:lnTo>
                      <a:pt x="61633" y="16398"/>
                    </a:lnTo>
                    <a:lnTo>
                      <a:pt x="61203" y="15690"/>
                    </a:lnTo>
                    <a:lnTo>
                      <a:pt x="60761" y="14994"/>
                    </a:lnTo>
                    <a:lnTo>
                      <a:pt x="60306" y="14312"/>
                    </a:lnTo>
                    <a:lnTo>
                      <a:pt x="59825" y="13642"/>
                    </a:lnTo>
                    <a:lnTo>
                      <a:pt x="59345" y="12984"/>
                    </a:lnTo>
                    <a:lnTo>
                      <a:pt x="58839" y="12339"/>
                    </a:lnTo>
                    <a:lnTo>
                      <a:pt x="58321" y="11720"/>
                    </a:lnTo>
                    <a:lnTo>
                      <a:pt x="57790" y="11101"/>
                    </a:lnTo>
                    <a:lnTo>
                      <a:pt x="57246" y="10506"/>
                    </a:lnTo>
                    <a:lnTo>
                      <a:pt x="56690" y="9925"/>
                    </a:lnTo>
                    <a:lnTo>
                      <a:pt x="56121" y="9356"/>
                    </a:lnTo>
                    <a:lnTo>
                      <a:pt x="55539" y="8800"/>
                    </a:lnTo>
                    <a:lnTo>
                      <a:pt x="54945" y="8269"/>
                    </a:lnTo>
                    <a:lnTo>
                      <a:pt x="54338" y="7750"/>
                    </a:lnTo>
                    <a:lnTo>
                      <a:pt x="53719" y="7245"/>
                    </a:lnTo>
                    <a:lnTo>
                      <a:pt x="53087" y="6751"/>
                    </a:lnTo>
                    <a:lnTo>
                      <a:pt x="52455" y="6271"/>
                    </a:lnTo>
                    <a:lnTo>
                      <a:pt x="51797" y="5816"/>
                    </a:lnTo>
                    <a:lnTo>
                      <a:pt x="51140" y="5373"/>
                    </a:lnTo>
                    <a:lnTo>
                      <a:pt x="50470" y="4956"/>
                    </a:lnTo>
                    <a:lnTo>
                      <a:pt x="49787" y="4539"/>
                    </a:lnTo>
                    <a:lnTo>
                      <a:pt x="49092" y="4147"/>
                    </a:lnTo>
                    <a:lnTo>
                      <a:pt x="48396" y="3768"/>
                    </a:lnTo>
                    <a:lnTo>
                      <a:pt x="47688" y="3414"/>
                    </a:lnTo>
                    <a:lnTo>
                      <a:pt x="46980" y="3073"/>
                    </a:lnTo>
                    <a:lnTo>
                      <a:pt x="46247" y="2744"/>
                    </a:lnTo>
                    <a:lnTo>
                      <a:pt x="45514" y="2440"/>
                    </a:lnTo>
                    <a:lnTo>
                      <a:pt x="44781" y="2150"/>
                    </a:lnTo>
                    <a:lnTo>
                      <a:pt x="44035" y="1871"/>
                    </a:lnTo>
                    <a:lnTo>
                      <a:pt x="43289" y="1619"/>
                    </a:lnTo>
                    <a:lnTo>
                      <a:pt x="42530" y="1378"/>
                    </a:lnTo>
                    <a:lnTo>
                      <a:pt x="41759" y="1163"/>
                    </a:lnTo>
                    <a:lnTo>
                      <a:pt x="40988" y="961"/>
                    </a:lnTo>
                    <a:lnTo>
                      <a:pt x="40217" y="784"/>
                    </a:lnTo>
                    <a:lnTo>
                      <a:pt x="39445" y="620"/>
                    </a:lnTo>
                    <a:lnTo>
                      <a:pt x="38662" y="481"/>
                    </a:lnTo>
                    <a:lnTo>
                      <a:pt x="37865" y="354"/>
                    </a:lnTo>
                    <a:lnTo>
                      <a:pt x="37081" y="241"/>
                    </a:lnTo>
                    <a:lnTo>
                      <a:pt x="36285" y="152"/>
                    </a:lnTo>
                    <a:lnTo>
                      <a:pt x="35488" y="89"/>
                    </a:lnTo>
                    <a:lnTo>
                      <a:pt x="34679" y="38"/>
                    </a:lnTo>
                    <a:lnTo>
                      <a:pt x="33883" y="0"/>
                    </a:lnTo>
                    <a:close/>
                  </a:path>
                </a:pathLst>
              </a:custGeom>
              <a:solidFill>
                <a:srgbClr val="2D2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72;p16">
                <a:extLst>
                  <a:ext uri="{FF2B5EF4-FFF2-40B4-BE49-F238E27FC236}">
                    <a16:creationId xmlns:a16="http://schemas.microsoft.com/office/drawing/2014/main" id="{3A1E5C0D-18CF-4B1C-A87D-0DA1397C0DCB}"/>
                  </a:ext>
                </a:extLst>
              </p:cNvPr>
              <p:cNvSpPr/>
              <p:nvPr/>
            </p:nvSpPr>
            <p:spPr>
              <a:xfrm>
                <a:off x="5643300" y="2451825"/>
                <a:ext cx="580300" cy="1087600"/>
              </a:xfrm>
              <a:custGeom>
                <a:avLst/>
                <a:gdLst/>
                <a:ahLst/>
                <a:cxnLst/>
                <a:rect l="l" t="t" r="r" b="b"/>
                <a:pathLst>
                  <a:path w="23212" h="43504" extrusionOk="0">
                    <a:moveTo>
                      <a:pt x="11138" y="0"/>
                    </a:moveTo>
                    <a:lnTo>
                      <a:pt x="10721" y="13"/>
                    </a:lnTo>
                    <a:lnTo>
                      <a:pt x="10317" y="38"/>
                    </a:lnTo>
                    <a:lnTo>
                      <a:pt x="9937" y="89"/>
                    </a:lnTo>
                    <a:lnTo>
                      <a:pt x="9596" y="165"/>
                    </a:lnTo>
                    <a:lnTo>
                      <a:pt x="9255" y="241"/>
                    </a:lnTo>
                    <a:lnTo>
                      <a:pt x="8951" y="329"/>
                    </a:lnTo>
                    <a:lnTo>
                      <a:pt x="8660" y="430"/>
                    </a:lnTo>
                    <a:lnTo>
                      <a:pt x="8408" y="544"/>
                    </a:lnTo>
                    <a:lnTo>
                      <a:pt x="8167" y="645"/>
                    </a:lnTo>
                    <a:lnTo>
                      <a:pt x="7952" y="759"/>
                    </a:lnTo>
                    <a:lnTo>
                      <a:pt x="7763" y="860"/>
                    </a:lnTo>
                    <a:lnTo>
                      <a:pt x="7598" y="961"/>
                    </a:lnTo>
                    <a:lnTo>
                      <a:pt x="7346" y="1138"/>
                    </a:lnTo>
                    <a:lnTo>
                      <a:pt x="7181" y="1252"/>
                    </a:lnTo>
                    <a:lnTo>
                      <a:pt x="7131" y="1302"/>
                    </a:lnTo>
                    <a:lnTo>
                      <a:pt x="7055" y="1315"/>
                    </a:lnTo>
                    <a:lnTo>
                      <a:pt x="6865" y="1378"/>
                    </a:lnTo>
                    <a:lnTo>
                      <a:pt x="6713" y="1429"/>
                    </a:lnTo>
                    <a:lnTo>
                      <a:pt x="6549" y="1505"/>
                    </a:lnTo>
                    <a:lnTo>
                      <a:pt x="6359" y="1593"/>
                    </a:lnTo>
                    <a:lnTo>
                      <a:pt x="6144" y="1707"/>
                    </a:lnTo>
                    <a:lnTo>
                      <a:pt x="5904" y="1846"/>
                    </a:lnTo>
                    <a:lnTo>
                      <a:pt x="5664" y="1998"/>
                    </a:lnTo>
                    <a:lnTo>
                      <a:pt x="5399" y="2187"/>
                    </a:lnTo>
                    <a:lnTo>
                      <a:pt x="5120" y="2415"/>
                    </a:lnTo>
                    <a:lnTo>
                      <a:pt x="4830" y="2655"/>
                    </a:lnTo>
                    <a:lnTo>
                      <a:pt x="4539" y="2946"/>
                    </a:lnTo>
                    <a:lnTo>
                      <a:pt x="4248" y="3262"/>
                    </a:lnTo>
                    <a:lnTo>
                      <a:pt x="3945" y="3616"/>
                    </a:lnTo>
                    <a:lnTo>
                      <a:pt x="3641" y="4021"/>
                    </a:lnTo>
                    <a:lnTo>
                      <a:pt x="3338" y="4463"/>
                    </a:lnTo>
                    <a:lnTo>
                      <a:pt x="3034" y="4944"/>
                    </a:lnTo>
                    <a:lnTo>
                      <a:pt x="2744" y="5475"/>
                    </a:lnTo>
                    <a:lnTo>
                      <a:pt x="2605" y="5753"/>
                    </a:lnTo>
                    <a:lnTo>
                      <a:pt x="2466" y="6056"/>
                    </a:lnTo>
                    <a:lnTo>
                      <a:pt x="2326" y="6360"/>
                    </a:lnTo>
                    <a:lnTo>
                      <a:pt x="2187" y="6676"/>
                    </a:lnTo>
                    <a:lnTo>
                      <a:pt x="2048" y="7017"/>
                    </a:lnTo>
                    <a:lnTo>
                      <a:pt x="1922" y="7358"/>
                    </a:lnTo>
                    <a:lnTo>
                      <a:pt x="1795" y="7725"/>
                    </a:lnTo>
                    <a:lnTo>
                      <a:pt x="1682" y="8092"/>
                    </a:lnTo>
                    <a:lnTo>
                      <a:pt x="1555" y="8483"/>
                    </a:lnTo>
                    <a:lnTo>
                      <a:pt x="1441" y="8888"/>
                    </a:lnTo>
                    <a:lnTo>
                      <a:pt x="1340" y="9305"/>
                    </a:lnTo>
                    <a:lnTo>
                      <a:pt x="1239" y="9735"/>
                    </a:lnTo>
                    <a:lnTo>
                      <a:pt x="1138" y="10190"/>
                    </a:lnTo>
                    <a:lnTo>
                      <a:pt x="1050" y="10645"/>
                    </a:lnTo>
                    <a:lnTo>
                      <a:pt x="961" y="11126"/>
                    </a:lnTo>
                    <a:lnTo>
                      <a:pt x="885" y="11619"/>
                    </a:lnTo>
                    <a:lnTo>
                      <a:pt x="809" y="12137"/>
                    </a:lnTo>
                    <a:lnTo>
                      <a:pt x="746" y="12655"/>
                    </a:lnTo>
                    <a:lnTo>
                      <a:pt x="683" y="13199"/>
                    </a:lnTo>
                    <a:lnTo>
                      <a:pt x="632" y="13768"/>
                    </a:lnTo>
                    <a:lnTo>
                      <a:pt x="582" y="14350"/>
                    </a:lnTo>
                    <a:lnTo>
                      <a:pt x="544" y="14944"/>
                    </a:lnTo>
                    <a:lnTo>
                      <a:pt x="519" y="15551"/>
                    </a:lnTo>
                    <a:lnTo>
                      <a:pt x="506" y="16183"/>
                    </a:lnTo>
                    <a:lnTo>
                      <a:pt x="405" y="20342"/>
                    </a:lnTo>
                    <a:lnTo>
                      <a:pt x="316" y="24830"/>
                    </a:lnTo>
                    <a:lnTo>
                      <a:pt x="152" y="33731"/>
                    </a:lnTo>
                    <a:lnTo>
                      <a:pt x="0" y="43503"/>
                    </a:lnTo>
                    <a:lnTo>
                      <a:pt x="22542" y="43503"/>
                    </a:lnTo>
                    <a:lnTo>
                      <a:pt x="22656" y="42011"/>
                    </a:lnTo>
                    <a:lnTo>
                      <a:pt x="22769" y="40292"/>
                    </a:lnTo>
                    <a:lnTo>
                      <a:pt x="22896" y="38042"/>
                    </a:lnTo>
                    <a:lnTo>
                      <a:pt x="22959" y="36752"/>
                    </a:lnTo>
                    <a:lnTo>
                      <a:pt x="23022" y="35361"/>
                    </a:lnTo>
                    <a:lnTo>
                      <a:pt x="23085" y="33882"/>
                    </a:lnTo>
                    <a:lnTo>
                      <a:pt x="23136" y="32340"/>
                    </a:lnTo>
                    <a:lnTo>
                      <a:pt x="23174" y="30722"/>
                    </a:lnTo>
                    <a:lnTo>
                      <a:pt x="23199" y="29053"/>
                    </a:lnTo>
                    <a:lnTo>
                      <a:pt x="23212" y="27359"/>
                    </a:lnTo>
                    <a:lnTo>
                      <a:pt x="23212" y="25627"/>
                    </a:lnTo>
                    <a:lnTo>
                      <a:pt x="23199" y="23882"/>
                    </a:lnTo>
                    <a:lnTo>
                      <a:pt x="23149" y="22125"/>
                    </a:lnTo>
                    <a:lnTo>
                      <a:pt x="23085" y="20380"/>
                    </a:lnTo>
                    <a:lnTo>
                      <a:pt x="22997" y="18661"/>
                    </a:lnTo>
                    <a:lnTo>
                      <a:pt x="22946" y="17801"/>
                    </a:lnTo>
                    <a:lnTo>
                      <a:pt x="22883" y="16967"/>
                    </a:lnTo>
                    <a:lnTo>
                      <a:pt x="22807" y="16132"/>
                    </a:lnTo>
                    <a:lnTo>
                      <a:pt x="22731" y="15310"/>
                    </a:lnTo>
                    <a:lnTo>
                      <a:pt x="22643" y="14501"/>
                    </a:lnTo>
                    <a:lnTo>
                      <a:pt x="22554" y="13705"/>
                    </a:lnTo>
                    <a:lnTo>
                      <a:pt x="22441" y="12934"/>
                    </a:lnTo>
                    <a:lnTo>
                      <a:pt x="22340" y="12175"/>
                    </a:lnTo>
                    <a:lnTo>
                      <a:pt x="22213" y="11429"/>
                    </a:lnTo>
                    <a:lnTo>
                      <a:pt x="22087" y="10721"/>
                    </a:lnTo>
                    <a:lnTo>
                      <a:pt x="21948" y="10013"/>
                    </a:lnTo>
                    <a:lnTo>
                      <a:pt x="21796" y="9343"/>
                    </a:lnTo>
                    <a:lnTo>
                      <a:pt x="21632" y="8698"/>
                    </a:lnTo>
                    <a:lnTo>
                      <a:pt x="21467" y="8079"/>
                    </a:lnTo>
                    <a:lnTo>
                      <a:pt x="21278" y="7485"/>
                    </a:lnTo>
                    <a:lnTo>
                      <a:pt x="21088" y="6916"/>
                    </a:lnTo>
                    <a:lnTo>
                      <a:pt x="20886" y="6385"/>
                    </a:lnTo>
                    <a:lnTo>
                      <a:pt x="20671" y="5879"/>
                    </a:lnTo>
                    <a:lnTo>
                      <a:pt x="20443" y="5411"/>
                    </a:lnTo>
                    <a:lnTo>
                      <a:pt x="20203" y="4981"/>
                    </a:lnTo>
                    <a:lnTo>
                      <a:pt x="20077" y="4779"/>
                    </a:lnTo>
                    <a:lnTo>
                      <a:pt x="19950" y="4577"/>
                    </a:lnTo>
                    <a:lnTo>
                      <a:pt x="19811" y="4400"/>
                    </a:lnTo>
                    <a:lnTo>
                      <a:pt x="19685" y="4223"/>
                    </a:lnTo>
                    <a:lnTo>
                      <a:pt x="19546" y="4059"/>
                    </a:lnTo>
                    <a:lnTo>
                      <a:pt x="19406" y="3907"/>
                    </a:lnTo>
                    <a:lnTo>
                      <a:pt x="19255" y="3755"/>
                    </a:lnTo>
                    <a:lnTo>
                      <a:pt x="19116" y="3629"/>
                    </a:lnTo>
                    <a:lnTo>
                      <a:pt x="18762" y="3325"/>
                    </a:lnTo>
                    <a:lnTo>
                      <a:pt x="18420" y="3047"/>
                    </a:lnTo>
                    <a:lnTo>
                      <a:pt x="18079" y="2782"/>
                    </a:lnTo>
                    <a:lnTo>
                      <a:pt x="17750" y="2529"/>
                    </a:lnTo>
                    <a:lnTo>
                      <a:pt x="17409" y="2301"/>
                    </a:lnTo>
                    <a:lnTo>
                      <a:pt x="17093" y="2074"/>
                    </a:lnTo>
                    <a:lnTo>
                      <a:pt x="16764" y="1871"/>
                    </a:lnTo>
                    <a:lnTo>
                      <a:pt x="16448" y="1669"/>
                    </a:lnTo>
                    <a:lnTo>
                      <a:pt x="16145" y="1492"/>
                    </a:lnTo>
                    <a:lnTo>
                      <a:pt x="15829" y="1315"/>
                    </a:lnTo>
                    <a:lnTo>
                      <a:pt x="15525" y="1163"/>
                    </a:lnTo>
                    <a:lnTo>
                      <a:pt x="15234" y="1012"/>
                    </a:lnTo>
                    <a:lnTo>
                      <a:pt x="14931" y="873"/>
                    </a:lnTo>
                    <a:lnTo>
                      <a:pt x="14653" y="759"/>
                    </a:lnTo>
                    <a:lnTo>
                      <a:pt x="14362" y="645"/>
                    </a:lnTo>
                    <a:lnTo>
                      <a:pt x="14084" y="544"/>
                    </a:lnTo>
                    <a:lnTo>
                      <a:pt x="13818" y="443"/>
                    </a:lnTo>
                    <a:lnTo>
                      <a:pt x="13540" y="367"/>
                    </a:lnTo>
                    <a:lnTo>
                      <a:pt x="13275" y="291"/>
                    </a:lnTo>
                    <a:lnTo>
                      <a:pt x="13022" y="228"/>
                    </a:lnTo>
                    <a:lnTo>
                      <a:pt x="12516" y="127"/>
                    </a:lnTo>
                    <a:lnTo>
                      <a:pt x="12036" y="51"/>
                    </a:lnTo>
                    <a:lnTo>
                      <a:pt x="11581" y="13"/>
                    </a:lnTo>
                    <a:lnTo>
                      <a:pt x="11138" y="0"/>
                    </a:lnTo>
                    <a:close/>
                  </a:path>
                </a:pathLst>
              </a:custGeom>
              <a:solidFill>
                <a:srgbClr val="AEA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73;p16">
                <a:extLst>
                  <a:ext uri="{FF2B5EF4-FFF2-40B4-BE49-F238E27FC236}">
                    <a16:creationId xmlns:a16="http://schemas.microsoft.com/office/drawing/2014/main" id="{6462784D-5D0E-4CEB-88CF-DAAC45541419}"/>
                  </a:ext>
                </a:extLst>
              </p:cNvPr>
              <p:cNvSpPr/>
              <p:nvPr/>
            </p:nvSpPr>
            <p:spPr>
              <a:xfrm>
                <a:off x="5662575" y="2069375"/>
                <a:ext cx="32305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2922" h="18245" extrusionOk="0">
                    <a:moveTo>
                      <a:pt x="569" y="1"/>
                    </a:moveTo>
                    <a:lnTo>
                      <a:pt x="506" y="418"/>
                    </a:lnTo>
                    <a:lnTo>
                      <a:pt x="380" y="1518"/>
                    </a:lnTo>
                    <a:lnTo>
                      <a:pt x="291" y="2264"/>
                    </a:lnTo>
                    <a:lnTo>
                      <a:pt x="215" y="3111"/>
                    </a:lnTo>
                    <a:lnTo>
                      <a:pt x="140" y="4034"/>
                    </a:lnTo>
                    <a:lnTo>
                      <a:pt x="64" y="5007"/>
                    </a:lnTo>
                    <a:lnTo>
                      <a:pt x="26" y="6006"/>
                    </a:lnTo>
                    <a:lnTo>
                      <a:pt x="0" y="7017"/>
                    </a:lnTo>
                    <a:lnTo>
                      <a:pt x="0" y="7511"/>
                    </a:lnTo>
                    <a:lnTo>
                      <a:pt x="13" y="7991"/>
                    </a:lnTo>
                    <a:lnTo>
                      <a:pt x="26" y="8459"/>
                    </a:lnTo>
                    <a:lnTo>
                      <a:pt x="51" y="8926"/>
                    </a:lnTo>
                    <a:lnTo>
                      <a:pt x="89" y="9369"/>
                    </a:lnTo>
                    <a:lnTo>
                      <a:pt x="140" y="9786"/>
                    </a:lnTo>
                    <a:lnTo>
                      <a:pt x="203" y="10178"/>
                    </a:lnTo>
                    <a:lnTo>
                      <a:pt x="279" y="10545"/>
                    </a:lnTo>
                    <a:lnTo>
                      <a:pt x="367" y="10886"/>
                    </a:lnTo>
                    <a:lnTo>
                      <a:pt x="481" y="11189"/>
                    </a:lnTo>
                    <a:lnTo>
                      <a:pt x="531" y="11341"/>
                    </a:lnTo>
                    <a:lnTo>
                      <a:pt x="595" y="11468"/>
                    </a:lnTo>
                    <a:lnTo>
                      <a:pt x="670" y="11581"/>
                    </a:lnTo>
                    <a:lnTo>
                      <a:pt x="734" y="11695"/>
                    </a:lnTo>
                    <a:lnTo>
                      <a:pt x="885" y="11897"/>
                    </a:lnTo>
                    <a:lnTo>
                      <a:pt x="1050" y="12100"/>
                    </a:lnTo>
                    <a:lnTo>
                      <a:pt x="1227" y="12277"/>
                    </a:lnTo>
                    <a:lnTo>
                      <a:pt x="1416" y="12441"/>
                    </a:lnTo>
                    <a:lnTo>
                      <a:pt x="1619" y="12605"/>
                    </a:lnTo>
                    <a:lnTo>
                      <a:pt x="1821" y="12757"/>
                    </a:lnTo>
                    <a:lnTo>
                      <a:pt x="2023" y="12896"/>
                    </a:lnTo>
                    <a:lnTo>
                      <a:pt x="2238" y="13023"/>
                    </a:lnTo>
                    <a:lnTo>
                      <a:pt x="2466" y="13136"/>
                    </a:lnTo>
                    <a:lnTo>
                      <a:pt x="2681" y="13250"/>
                    </a:lnTo>
                    <a:lnTo>
                      <a:pt x="2908" y="13351"/>
                    </a:lnTo>
                    <a:lnTo>
                      <a:pt x="3136" y="13453"/>
                    </a:lnTo>
                    <a:lnTo>
                      <a:pt x="3591" y="13617"/>
                    </a:lnTo>
                    <a:lnTo>
                      <a:pt x="4033" y="13756"/>
                    </a:lnTo>
                    <a:lnTo>
                      <a:pt x="4463" y="13857"/>
                    </a:lnTo>
                    <a:lnTo>
                      <a:pt x="4855" y="13946"/>
                    </a:lnTo>
                    <a:lnTo>
                      <a:pt x="5222" y="14009"/>
                    </a:lnTo>
                    <a:lnTo>
                      <a:pt x="5538" y="14059"/>
                    </a:lnTo>
                    <a:lnTo>
                      <a:pt x="5993" y="14110"/>
                    </a:lnTo>
                    <a:lnTo>
                      <a:pt x="6157" y="14123"/>
                    </a:lnTo>
                    <a:lnTo>
                      <a:pt x="6360" y="18244"/>
                    </a:lnTo>
                    <a:lnTo>
                      <a:pt x="11821" y="16348"/>
                    </a:lnTo>
                    <a:lnTo>
                      <a:pt x="11998" y="11683"/>
                    </a:lnTo>
                    <a:lnTo>
                      <a:pt x="12921" y="342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74;p16">
                <a:extLst>
                  <a:ext uri="{FF2B5EF4-FFF2-40B4-BE49-F238E27FC236}">
                    <a16:creationId xmlns:a16="http://schemas.microsoft.com/office/drawing/2014/main" id="{7E50ED2D-57FE-49E8-BC16-AD02077AB559}"/>
                  </a:ext>
                </a:extLst>
              </p:cNvPr>
              <p:cNvSpPr/>
              <p:nvPr/>
            </p:nvSpPr>
            <p:spPr>
              <a:xfrm>
                <a:off x="5632875" y="1969500"/>
                <a:ext cx="399825" cy="375525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021" extrusionOk="0">
                    <a:moveTo>
                      <a:pt x="6637" y="1"/>
                    </a:moveTo>
                    <a:lnTo>
                      <a:pt x="5563" y="13"/>
                    </a:lnTo>
                    <a:lnTo>
                      <a:pt x="4513" y="51"/>
                    </a:lnTo>
                    <a:lnTo>
                      <a:pt x="3527" y="89"/>
                    </a:lnTo>
                    <a:lnTo>
                      <a:pt x="1808" y="165"/>
                    </a:lnTo>
                    <a:lnTo>
                      <a:pt x="632" y="241"/>
                    </a:lnTo>
                    <a:lnTo>
                      <a:pt x="190" y="266"/>
                    </a:lnTo>
                    <a:lnTo>
                      <a:pt x="152" y="355"/>
                    </a:lnTo>
                    <a:lnTo>
                      <a:pt x="114" y="443"/>
                    </a:lnTo>
                    <a:lnTo>
                      <a:pt x="76" y="582"/>
                    </a:lnTo>
                    <a:lnTo>
                      <a:pt x="38" y="747"/>
                    </a:lnTo>
                    <a:lnTo>
                      <a:pt x="0" y="936"/>
                    </a:lnTo>
                    <a:lnTo>
                      <a:pt x="0" y="1151"/>
                    </a:lnTo>
                    <a:lnTo>
                      <a:pt x="13" y="1404"/>
                    </a:lnTo>
                    <a:lnTo>
                      <a:pt x="25" y="1531"/>
                    </a:lnTo>
                    <a:lnTo>
                      <a:pt x="51" y="1670"/>
                    </a:lnTo>
                    <a:lnTo>
                      <a:pt x="89" y="1809"/>
                    </a:lnTo>
                    <a:lnTo>
                      <a:pt x="126" y="1960"/>
                    </a:lnTo>
                    <a:lnTo>
                      <a:pt x="190" y="2112"/>
                    </a:lnTo>
                    <a:lnTo>
                      <a:pt x="253" y="2264"/>
                    </a:lnTo>
                    <a:lnTo>
                      <a:pt x="329" y="2428"/>
                    </a:lnTo>
                    <a:lnTo>
                      <a:pt x="430" y="2593"/>
                    </a:lnTo>
                    <a:lnTo>
                      <a:pt x="531" y="2757"/>
                    </a:lnTo>
                    <a:lnTo>
                      <a:pt x="657" y="2934"/>
                    </a:lnTo>
                    <a:lnTo>
                      <a:pt x="797" y="3098"/>
                    </a:lnTo>
                    <a:lnTo>
                      <a:pt x="948" y="3275"/>
                    </a:lnTo>
                    <a:lnTo>
                      <a:pt x="1125" y="3452"/>
                    </a:lnTo>
                    <a:lnTo>
                      <a:pt x="1315" y="3642"/>
                    </a:lnTo>
                    <a:lnTo>
                      <a:pt x="1530" y="3819"/>
                    </a:lnTo>
                    <a:lnTo>
                      <a:pt x="1757" y="3996"/>
                    </a:lnTo>
                    <a:lnTo>
                      <a:pt x="8698" y="4185"/>
                    </a:lnTo>
                    <a:lnTo>
                      <a:pt x="8660" y="4287"/>
                    </a:lnTo>
                    <a:lnTo>
                      <a:pt x="8559" y="4552"/>
                    </a:lnTo>
                    <a:lnTo>
                      <a:pt x="8496" y="4754"/>
                    </a:lnTo>
                    <a:lnTo>
                      <a:pt x="8433" y="4995"/>
                    </a:lnTo>
                    <a:lnTo>
                      <a:pt x="8382" y="5260"/>
                    </a:lnTo>
                    <a:lnTo>
                      <a:pt x="8331" y="5576"/>
                    </a:lnTo>
                    <a:lnTo>
                      <a:pt x="8294" y="5918"/>
                    </a:lnTo>
                    <a:lnTo>
                      <a:pt x="8281" y="6284"/>
                    </a:lnTo>
                    <a:lnTo>
                      <a:pt x="8281" y="6676"/>
                    </a:lnTo>
                    <a:lnTo>
                      <a:pt x="8306" y="7093"/>
                    </a:lnTo>
                    <a:lnTo>
                      <a:pt x="8357" y="7548"/>
                    </a:lnTo>
                    <a:lnTo>
                      <a:pt x="8407" y="7776"/>
                    </a:lnTo>
                    <a:lnTo>
                      <a:pt x="8445" y="8016"/>
                    </a:lnTo>
                    <a:lnTo>
                      <a:pt x="8508" y="8256"/>
                    </a:lnTo>
                    <a:lnTo>
                      <a:pt x="8584" y="8497"/>
                    </a:lnTo>
                    <a:lnTo>
                      <a:pt x="8660" y="8749"/>
                    </a:lnTo>
                    <a:lnTo>
                      <a:pt x="8749" y="9002"/>
                    </a:lnTo>
                    <a:lnTo>
                      <a:pt x="8825" y="9179"/>
                    </a:lnTo>
                    <a:lnTo>
                      <a:pt x="8926" y="9356"/>
                    </a:lnTo>
                    <a:lnTo>
                      <a:pt x="9039" y="9533"/>
                    </a:lnTo>
                    <a:lnTo>
                      <a:pt x="9166" y="9710"/>
                    </a:lnTo>
                    <a:lnTo>
                      <a:pt x="9292" y="9875"/>
                    </a:lnTo>
                    <a:lnTo>
                      <a:pt x="9431" y="10039"/>
                    </a:lnTo>
                    <a:lnTo>
                      <a:pt x="9709" y="10342"/>
                    </a:lnTo>
                    <a:lnTo>
                      <a:pt x="9975" y="10595"/>
                    </a:lnTo>
                    <a:lnTo>
                      <a:pt x="10190" y="10798"/>
                    </a:lnTo>
                    <a:lnTo>
                      <a:pt x="10405" y="10975"/>
                    </a:lnTo>
                    <a:lnTo>
                      <a:pt x="10417" y="10873"/>
                    </a:lnTo>
                    <a:lnTo>
                      <a:pt x="10493" y="10621"/>
                    </a:lnTo>
                    <a:lnTo>
                      <a:pt x="10544" y="10444"/>
                    </a:lnTo>
                    <a:lnTo>
                      <a:pt x="10607" y="10254"/>
                    </a:lnTo>
                    <a:lnTo>
                      <a:pt x="10683" y="10052"/>
                    </a:lnTo>
                    <a:lnTo>
                      <a:pt x="10784" y="9849"/>
                    </a:lnTo>
                    <a:lnTo>
                      <a:pt x="10885" y="9647"/>
                    </a:lnTo>
                    <a:lnTo>
                      <a:pt x="11012" y="9445"/>
                    </a:lnTo>
                    <a:lnTo>
                      <a:pt x="11163" y="9255"/>
                    </a:lnTo>
                    <a:lnTo>
                      <a:pt x="11239" y="9179"/>
                    </a:lnTo>
                    <a:lnTo>
                      <a:pt x="11328" y="9091"/>
                    </a:lnTo>
                    <a:lnTo>
                      <a:pt x="11416" y="9028"/>
                    </a:lnTo>
                    <a:lnTo>
                      <a:pt x="11505" y="8964"/>
                    </a:lnTo>
                    <a:lnTo>
                      <a:pt x="11606" y="8914"/>
                    </a:lnTo>
                    <a:lnTo>
                      <a:pt x="11707" y="8863"/>
                    </a:lnTo>
                    <a:lnTo>
                      <a:pt x="11808" y="8825"/>
                    </a:lnTo>
                    <a:lnTo>
                      <a:pt x="11922" y="8800"/>
                    </a:lnTo>
                    <a:lnTo>
                      <a:pt x="12162" y="8800"/>
                    </a:lnTo>
                    <a:lnTo>
                      <a:pt x="12251" y="8813"/>
                    </a:lnTo>
                    <a:lnTo>
                      <a:pt x="12326" y="8825"/>
                    </a:lnTo>
                    <a:lnTo>
                      <a:pt x="12402" y="8851"/>
                    </a:lnTo>
                    <a:lnTo>
                      <a:pt x="12478" y="8889"/>
                    </a:lnTo>
                    <a:lnTo>
                      <a:pt x="12541" y="8939"/>
                    </a:lnTo>
                    <a:lnTo>
                      <a:pt x="12617" y="8990"/>
                    </a:lnTo>
                    <a:lnTo>
                      <a:pt x="12680" y="9053"/>
                    </a:lnTo>
                    <a:lnTo>
                      <a:pt x="12731" y="9129"/>
                    </a:lnTo>
                    <a:lnTo>
                      <a:pt x="12845" y="9280"/>
                    </a:lnTo>
                    <a:lnTo>
                      <a:pt x="12933" y="9470"/>
                    </a:lnTo>
                    <a:lnTo>
                      <a:pt x="13009" y="9672"/>
                    </a:lnTo>
                    <a:lnTo>
                      <a:pt x="13072" y="9887"/>
                    </a:lnTo>
                    <a:lnTo>
                      <a:pt x="13110" y="10127"/>
                    </a:lnTo>
                    <a:lnTo>
                      <a:pt x="13136" y="10368"/>
                    </a:lnTo>
                    <a:lnTo>
                      <a:pt x="13136" y="10633"/>
                    </a:lnTo>
                    <a:lnTo>
                      <a:pt x="13123" y="10899"/>
                    </a:lnTo>
                    <a:lnTo>
                      <a:pt x="13098" y="11164"/>
                    </a:lnTo>
                    <a:lnTo>
                      <a:pt x="13047" y="11430"/>
                    </a:lnTo>
                    <a:lnTo>
                      <a:pt x="12984" y="11695"/>
                    </a:lnTo>
                    <a:lnTo>
                      <a:pt x="12883" y="11961"/>
                    </a:lnTo>
                    <a:lnTo>
                      <a:pt x="12782" y="12201"/>
                    </a:lnTo>
                    <a:lnTo>
                      <a:pt x="12668" y="12403"/>
                    </a:lnTo>
                    <a:lnTo>
                      <a:pt x="12541" y="12567"/>
                    </a:lnTo>
                    <a:lnTo>
                      <a:pt x="12402" y="12719"/>
                    </a:lnTo>
                    <a:lnTo>
                      <a:pt x="12263" y="12833"/>
                    </a:lnTo>
                    <a:lnTo>
                      <a:pt x="12124" y="12934"/>
                    </a:lnTo>
                    <a:lnTo>
                      <a:pt x="11985" y="12997"/>
                    </a:lnTo>
                    <a:lnTo>
                      <a:pt x="11846" y="13061"/>
                    </a:lnTo>
                    <a:lnTo>
                      <a:pt x="11720" y="13098"/>
                    </a:lnTo>
                    <a:lnTo>
                      <a:pt x="11593" y="13124"/>
                    </a:lnTo>
                    <a:lnTo>
                      <a:pt x="11492" y="13136"/>
                    </a:lnTo>
                    <a:lnTo>
                      <a:pt x="11252" y="13136"/>
                    </a:lnTo>
                    <a:lnTo>
                      <a:pt x="11201" y="13124"/>
                    </a:lnTo>
                    <a:lnTo>
                      <a:pt x="11201" y="13124"/>
                    </a:lnTo>
                    <a:lnTo>
                      <a:pt x="13237" y="15020"/>
                    </a:lnTo>
                    <a:lnTo>
                      <a:pt x="13439" y="14641"/>
                    </a:lnTo>
                    <a:lnTo>
                      <a:pt x="13667" y="14186"/>
                    </a:lnTo>
                    <a:lnTo>
                      <a:pt x="13945" y="13592"/>
                    </a:lnTo>
                    <a:lnTo>
                      <a:pt x="14261" y="12896"/>
                    </a:lnTo>
                    <a:lnTo>
                      <a:pt x="14602" y="12087"/>
                    </a:lnTo>
                    <a:lnTo>
                      <a:pt x="14779" y="11657"/>
                    </a:lnTo>
                    <a:lnTo>
                      <a:pt x="14943" y="11215"/>
                    </a:lnTo>
                    <a:lnTo>
                      <a:pt x="15108" y="10760"/>
                    </a:lnTo>
                    <a:lnTo>
                      <a:pt x="15260" y="10292"/>
                    </a:lnTo>
                    <a:lnTo>
                      <a:pt x="15411" y="9824"/>
                    </a:lnTo>
                    <a:lnTo>
                      <a:pt x="15550" y="9344"/>
                    </a:lnTo>
                    <a:lnTo>
                      <a:pt x="15677" y="8876"/>
                    </a:lnTo>
                    <a:lnTo>
                      <a:pt x="15778" y="8395"/>
                    </a:lnTo>
                    <a:lnTo>
                      <a:pt x="15866" y="7928"/>
                    </a:lnTo>
                    <a:lnTo>
                      <a:pt x="15930" y="7473"/>
                    </a:lnTo>
                    <a:lnTo>
                      <a:pt x="15980" y="7017"/>
                    </a:lnTo>
                    <a:lnTo>
                      <a:pt x="15993" y="6588"/>
                    </a:lnTo>
                    <a:lnTo>
                      <a:pt x="15980" y="6158"/>
                    </a:lnTo>
                    <a:lnTo>
                      <a:pt x="15968" y="5955"/>
                    </a:lnTo>
                    <a:lnTo>
                      <a:pt x="15942" y="5766"/>
                    </a:lnTo>
                    <a:lnTo>
                      <a:pt x="15904" y="5564"/>
                    </a:lnTo>
                    <a:lnTo>
                      <a:pt x="15866" y="5387"/>
                    </a:lnTo>
                    <a:lnTo>
                      <a:pt x="15816" y="5210"/>
                    </a:lnTo>
                    <a:lnTo>
                      <a:pt x="15765" y="5033"/>
                    </a:lnTo>
                    <a:lnTo>
                      <a:pt x="15689" y="4868"/>
                    </a:lnTo>
                    <a:lnTo>
                      <a:pt x="15614" y="4704"/>
                    </a:lnTo>
                    <a:lnTo>
                      <a:pt x="15525" y="4552"/>
                    </a:lnTo>
                    <a:lnTo>
                      <a:pt x="15424" y="4413"/>
                    </a:lnTo>
                    <a:lnTo>
                      <a:pt x="15323" y="4274"/>
                    </a:lnTo>
                    <a:lnTo>
                      <a:pt x="15196" y="4148"/>
                    </a:lnTo>
                    <a:lnTo>
                      <a:pt x="15070" y="4034"/>
                    </a:lnTo>
                    <a:lnTo>
                      <a:pt x="14931" y="3920"/>
                    </a:lnTo>
                    <a:lnTo>
                      <a:pt x="14918" y="3819"/>
                    </a:lnTo>
                    <a:lnTo>
                      <a:pt x="14893" y="3528"/>
                    </a:lnTo>
                    <a:lnTo>
                      <a:pt x="14855" y="3338"/>
                    </a:lnTo>
                    <a:lnTo>
                      <a:pt x="14804" y="3111"/>
                    </a:lnTo>
                    <a:lnTo>
                      <a:pt x="14729" y="2858"/>
                    </a:lnTo>
                    <a:lnTo>
                      <a:pt x="14640" y="2593"/>
                    </a:lnTo>
                    <a:lnTo>
                      <a:pt x="14514" y="2314"/>
                    </a:lnTo>
                    <a:lnTo>
                      <a:pt x="14362" y="2036"/>
                    </a:lnTo>
                    <a:lnTo>
                      <a:pt x="14286" y="1897"/>
                    </a:lnTo>
                    <a:lnTo>
                      <a:pt x="14185" y="1745"/>
                    </a:lnTo>
                    <a:lnTo>
                      <a:pt x="14084" y="1606"/>
                    </a:lnTo>
                    <a:lnTo>
                      <a:pt x="13957" y="1467"/>
                    </a:lnTo>
                    <a:lnTo>
                      <a:pt x="13831" y="1341"/>
                    </a:lnTo>
                    <a:lnTo>
                      <a:pt x="13705" y="1202"/>
                    </a:lnTo>
                    <a:lnTo>
                      <a:pt x="13553" y="1075"/>
                    </a:lnTo>
                    <a:lnTo>
                      <a:pt x="13401" y="949"/>
                    </a:lnTo>
                    <a:lnTo>
                      <a:pt x="13224" y="835"/>
                    </a:lnTo>
                    <a:lnTo>
                      <a:pt x="13047" y="721"/>
                    </a:lnTo>
                    <a:lnTo>
                      <a:pt x="12857" y="608"/>
                    </a:lnTo>
                    <a:lnTo>
                      <a:pt x="12643" y="519"/>
                    </a:lnTo>
                    <a:lnTo>
                      <a:pt x="12402" y="431"/>
                    </a:lnTo>
                    <a:lnTo>
                      <a:pt x="12124" y="342"/>
                    </a:lnTo>
                    <a:lnTo>
                      <a:pt x="11808" y="279"/>
                    </a:lnTo>
                    <a:lnTo>
                      <a:pt x="11454" y="216"/>
                    </a:lnTo>
                    <a:lnTo>
                      <a:pt x="11062" y="165"/>
                    </a:lnTo>
                    <a:lnTo>
                      <a:pt x="10645" y="115"/>
                    </a:lnTo>
                    <a:lnTo>
                      <a:pt x="10203" y="77"/>
                    </a:lnTo>
                    <a:lnTo>
                      <a:pt x="9735" y="51"/>
                    </a:lnTo>
                    <a:lnTo>
                      <a:pt x="8749" y="13"/>
                    </a:lnTo>
                    <a:lnTo>
                      <a:pt x="7699" y="1"/>
                    </a:lnTo>
                    <a:close/>
                  </a:path>
                </a:pathLst>
              </a:custGeom>
              <a:solidFill>
                <a:srgbClr val="2D2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75;p16">
                <a:extLst>
                  <a:ext uri="{FF2B5EF4-FFF2-40B4-BE49-F238E27FC236}">
                    <a16:creationId xmlns:a16="http://schemas.microsoft.com/office/drawing/2014/main" id="{22A71C7A-649D-4A9C-9D7C-FE444D0FFC18}"/>
                  </a:ext>
                </a:extLst>
              </p:cNvPr>
              <p:cNvSpPr/>
              <p:nvPr/>
            </p:nvSpPr>
            <p:spPr>
              <a:xfrm>
                <a:off x="5816500" y="2368375"/>
                <a:ext cx="7207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870" extrusionOk="0">
                    <a:moveTo>
                      <a:pt x="2883" y="1"/>
                    </a:moveTo>
                    <a:lnTo>
                      <a:pt x="2858" y="140"/>
                    </a:lnTo>
                    <a:lnTo>
                      <a:pt x="2820" y="266"/>
                    </a:lnTo>
                    <a:lnTo>
                      <a:pt x="2756" y="393"/>
                    </a:lnTo>
                    <a:lnTo>
                      <a:pt x="2693" y="506"/>
                    </a:lnTo>
                    <a:lnTo>
                      <a:pt x="2617" y="620"/>
                    </a:lnTo>
                    <a:lnTo>
                      <a:pt x="2529" y="734"/>
                    </a:lnTo>
                    <a:lnTo>
                      <a:pt x="2428" y="835"/>
                    </a:lnTo>
                    <a:lnTo>
                      <a:pt x="2327" y="949"/>
                    </a:lnTo>
                    <a:lnTo>
                      <a:pt x="2112" y="1139"/>
                    </a:lnTo>
                    <a:lnTo>
                      <a:pt x="1859" y="1316"/>
                    </a:lnTo>
                    <a:lnTo>
                      <a:pt x="1606" y="1480"/>
                    </a:lnTo>
                    <a:lnTo>
                      <a:pt x="1353" y="1619"/>
                    </a:lnTo>
                    <a:lnTo>
                      <a:pt x="1100" y="1745"/>
                    </a:lnTo>
                    <a:lnTo>
                      <a:pt x="847" y="1859"/>
                    </a:lnTo>
                    <a:lnTo>
                      <a:pt x="418" y="2023"/>
                    </a:lnTo>
                    <a:lnTo>
                      <a:pt x="114" y="2125"/>
                    </a:lnTo>
                    <a:lnTo>
                      <a:pt x="0" y="2163"/>
                    </a:lnTo>
                    <a:lnTo>
                      <a:pt x="89" y="3869"/>
                    </a:lnTo>
                    <a:lnTo>
                      <a:pt x="342" y="3793"/>
                    </a:lnTo>
                    <a:lnTo>
                      <a:pt x="582" y="3718"/>
                    </a:lnTo>
                    <a:lnTo>
                      <a:pt x="809" y="3616"/>
                    </a:lnTo>
                    <a:lnTo>
                      <a:pt x="1024" y="3503"/>
                    </a:lnTo>
                    <a:lnTo>
                      <a:pt x="1214" y="3389"/>
                    </a:lnTo>
                    <a:lnTo>
                      <a:pt x="1404" y="3262"/>
                    </a:lnTo>
                    <a:lnTo>
                      <a:pt x="1568" y="3123"/>
                    </a:lnTo>
                    <a:lnTo>
                      <a:pt x="1720" y="2972"/>
                    </a:lnTo>
                    <a:lnTo>
                      <a:pt x="1871" y="2833"/>
                    </a:lnTo>
                    <a:lnTo>
                      <a:pt x="1998" y="2668"/>
                    </a:lnTo>
                    <a:lnTo>
                      <a:pt x="2112" y="2504"/>
                    </a:lnTo>
                    <a:lnTo>
                      <a:pt x="2225" y="2352"/>
                    </a:lnTo>
                    <a:lnTo>
                      <a:pt x="2314" y="2175"/>
                    </a:lnTo>
                    <a:lnTo>
                      <a:pt x="2402" y="2011"/>
                    </a:lnTo>
                    <a:lnTo>
                      <a:pt x="2478" y="1846"/>
                    </a:lnTo>
                    <a:lnTo>
                      <a:pt x="2554" y="1682"/>
                    </a:lnTo>
                    <a:lnTo>
                      <a:pt x="2668" y="1353"/>
                    </a:lnTo>
                    <a:lnTo>
                      <a:pt x="2756" y="1050"/>
                    </a:lnTo>
                    <a:lnTo>
                      <a:pt x="2807" y="759"/>
                    </a:lnTo>
                    <a:lnTo>
                      <a:pt x="2845" y="519"/>
                    </a:lnTo>
                    <a:lnTo>
                      <a:pt x="2870" y="304"/>
                    </a:lnTo>
                    <a:lnTo>
                      <a:pt x="2883" y="14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76;p16">
                <a:extLst>
                  <a:ext uri="{FF2B5EF4-FFF2-40B4-BE49-F238E27FC236}">
                    <a16:creationId xmlns:a16="http://schemas.microsoft.com/office/drawing/2014/main" id="{90857DC1-3F54-4B40-82BA-1F0AA036B630}"/>
                  </a:ext>
                </a:extLst>
              </p:cNvPr>
              <p:cNvSpPr/>
              <p:nvPr/>
            </p:nvSpPr>
            <p:spPr>
              <a:xfrm>
                <a:off x="5805750" y="2429375"/>
                <a:ext cx="18777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7511" h="4894" extrusionOk="0">
                    <a:moveTo>
                      <a:pt x="6360" y="1"/>
                    </a:moveTo>
                    <a:lnTo>
                      <a:pt x="1315" y="3073"/>
                    </a:lnTo>
                    <a:lnTo>
                      <a:pt x="582" y="1910"/>
                    </a:lnTo>
                    <a:lnTo>
                      <a:pt x="0" y="2694"/>
                    </a:lnTo>
                    <a:lnTo>
                      <a:pt x="0" y="4312"/>
                    </a:lnTo>
                    <a:lnTo>
                      <a:pt x="1290" y="3680"/>
                    </a:lnTo>
                    <a:lnTo>
                      <a:pt x="3654" y="4893"/>
                    </a:lnTo>
                    <a:lnTo>
                      <a:pt x="7510" y="1404"/>
                    </a:lnTo>
                    <a:lnTo>
                      <a:pt x="6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77;p16">
                <a:extLst>
                  <a:ext uri="{FF2B5EF4-FFF2-40B4-BE49-F238E27FC236}">
                    <a16:creationId xmlns:a16="http://schemas.microsoft.com/office/drawing/2014/main" id="{9AC775C9-5771-4399-956F-55BBF987259C}"/>
                  </a:ext>
                </a:extLst>
              </p:cNvPr>
              <p:cNvSpPr/>
              <p:nvPr/>
            </p:nvSpPr>
            <p:spPr>
              <a:xfrm>
                <a:off x="5643300" y="3539400"/>
                <a:ext cx="750025" cy="166030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66412" extrusionOk="0">
                    <a:moveTo>
                      <a:pt x="0" y="0"/>
                    </a:moveTo>
                    <a:lnTo>
                      <a:pt x="5171" y="66412"/>
                    </a:lnTo>
                    <a:lnTo>
                      <a:pt x="13401" y="66412"/>
                    </a:lnTo>
                    <a:lnTo>
                      <a:pt x="13401" y="28636"/>
                    </a:lnTo>
                    <a:lnTo>
                      <a:pt x="21164" y="66412"/>
                    </a:lnTo>
                    <a:lnTo>
                      <a:pt x="30001" y="66412"/>
                    </a:lnTo>
                    <a:lnTo>
                      <a:pt x="25285" y="28484"/>
                    </a:lnTo>
                    <a:lnTo>
                      <a:pt x="22542" y="0"/>
                    </a:ln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78;p16">
                <a:extLst>
                  <a:ext uri="{FF2B5EF4-FFF2-40B4-BE49-F238E27FC236}">
                    <a16:creationId xmlns:a16="http://schemas.microsoft.com/office/drawing/2014/main" id="{3DB2F9DE-450D-42BA-921E-E80FE4A883D2}"/>
                  </a:ext>
                </a:extLst>
              </p:cNvPr>
              <p:cNvSpPr/>
              <p:nvPr/>
            </p:nvSpPr>
            <p:spPr>
              <a:xfrm>
                <a:off x="6214425" y="5144675"/>
                <a:ext cx="156150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3655" extrusionOk="0">
                    <a:moveTo>
                      <a:pt x="0" y="1"/>
                    </a:moveTo>
                    <a:lnTo>
                      <a:pt x="835" y="3654"/>
                    </a:lnTo>
                    <a:lnTo>
                      <a:pt x="6246" y="3654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79;p16">
                <a:extLst>
                  <a:ext uri="{FF2B5EF4-FFF2-40B4-BE49-F238E27FC236}">
                    <a16:creationId xmlns:a16="http://schemas.microsoft.com/office/drawing/2014/main" id="{CFDD7218-E3BB-4BFF-BD85-AF4C0A673345}"/>
                  </a:ext>
                </a:extLst>
              </p:cNvPr>
              <p:cNvSpPr/>
              <p:nvPr/>
            </p:nvSpPr>
            <p:spPr>
              <a:xfrm>
                <a:off x="6018150" y="5236025"/>
                <a:ext cx="3777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29" y="633"/>
                    </a:lnTo>
                    <a:lnTo>
                      <a:pt x="7624" y="1113"/>
                    </a:lnTo>
                    <a:lnTo>
                      <a:pt x="7270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22" y="3907"/>
                    </a:lnTo>
                    <a:lnTo>
                      <a:pt x="3806" y="4109"/>
                    </a:lnTo>
                    <a:lnTo>
                      <a:pt x="3490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200" y="5007"/>
                    </a:lnTo>
                    <a:lnTo>
                      <a:pt x="1871" y="5146"/>
                    </a:lnTo>
                    <a:lnTo>
                      <a:pt x="1555" y="5272"/>
                    </a:lnTo>
                    <a:lnTo>
                      <a:pt x="1239" y="5386"/>
                    </a:lnTo>
                    <a:lnTo>
                      <a:pt x="923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74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32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108" y="5550"/>
                    </a:lnTo>
                    <a:lnTo>
                      <a:pt x="15095" y="4918"/>
                    </a:lnTo>
                    <a:lnTo>
                      <a:pt x="15070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906" y="2579"/>
                    </a:lnTo>
                    <a:lnTo>
                      <a:pt x="14843" y="2251"/>
                    </a:lnTo>
                    <a:lnTo>
                      <a:pt x="14792" y="1935"/>
                    </a:lnTo>
                    <a:lnTo>
                      <a:pt x="14716" y="1619"/>
                    </a:lnTo>
                    <a:lnTo>
                      <a:pt x="14640" y="1315"/>
                    </a:lnTo>
                    <a:lnTo>
                      <a:pt x="14552" y="1024"/>
                    </a:lnTo>
                    <a:lnTo>
                      <a:pt x="14451" y="746"/>
                    </a:lnTo>
                    <a:lnTo>
                      <a:pt x="14349" y="481"/>
                    </a:lnTo>
                    <a:lnTo>
                      <a:pt x="14223" y="228"/>
                    </a:lnTo>
                    <a:lnTo>
                      <a:pt x="14097" y="0"/>
                    </a:lnTo>
                    <a:close/>
                  </a:path>
                </a:pathLst>
              </a:custGeom>
              <a:solidFill>
                <a:srgbClr val="1B174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80;p16">
                <a:extLst>
                  <a:ext uri="{FF2B5EF4-FFF2-40B4-BE49-F238E27FC236}">
                    <a16:creationId xmlns:a16="http://schemas.microsoft.com/office/drawing/2014/main" id="{78C96BD9-8BB5-4388-8981-3408CCA6D70C}"/>
                  </a:ext>
                </a:extLst>
              </p:cNvPr>
              <p:cNvSpPr/>
              <p:nvPr/>
            </p:nvSpPr>
            <p:spPr>
              <a:xfrm>
                <a:off x="5812700" y="5144675"/>
                <a:ext cx="13497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3655" extrusionOk="0">
                    <a:moveTo>
                      <a:pt x="1" y="1"/>
                    </a:moveTo>
                    <a:lnTo>
                      <a:pt x="1" y="3654"/>
                    </a:lnTo>
                    <a:lnTo>
                      <a:pt x="5399" y="3654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81;p16">
                <a:extLst>
                  <a:ext uri="{FF2B5EF4-FFF2-40B4-BE49-F238E27FC236}">
                    <a16:creationId xmlns:a16="http://schemas.microsoft.com/office/drawing/2014/main" id="{97FEEF73-9759-4FDA-B25E-D9B37CACFB3E}"/>
                  </a:ext>
                </a:extLst>
              </p:cNvPr>
              <p:cNvSpPr/>
              <p:nvPr/>
            </p:nvSpPr>
            <p:spPr>
              <a:xfrm>
                <a:off x="5595575" y="5236025"/>
                <a:ext cx="3774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17" y="633"/>
                    </a:lnTo>
                    <a:lnTo>
                      <a:pt x="7624" y="1113"/>
                    </a:lnTo>
                    <a:lnTo>
                      <a:pt x="7257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09" y="3907"/>
                    </a:lnTo>
                    <a:lnTo>
                      <a:pt x="3793" y="4109"/>
                    </a:lnTo>
                    <a:lnTo>
                      <a:pt x="3477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187" y="5007"/>
                    </a:lnTo>
                    <a:lnTo>
                      <a:pt x="1871" y="5146"/>
                    </a:lnTo>
                    <a:lnTo>
                      <a:pt x="1543" y="5272"/>
                    </a:lnTo>
                    <a:lnTo>
                      <a:pt x="1227" y="5386"/>
                    </a:lnTo>
                    <a:lnTo>
                      <a:pt x="910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61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20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095" y="5550"/>
                    </a:lnTo>
                    <a:lnTo>
                      <a:pt x="15095" y="4918"/>
                    </a:lnTo>
                    <a:lnTo>
                      <a:pt x="15057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893" y="2579"/>
                    </a:lnTo>
                    <a:lnTo>
                      <a:pt x="14843" y="2251"/>
                    </a:lnTo>
                    <a:lnTo>
                      <a:pt x="14779" y="1935"/>
                    </a:lnTo>
                    <a:lnTo>
                      <a:pt x="14716" y="1619"/>
                    </a:lnTo>
                    <a:lnTo>
                      <a:pt x="14628" y="1315"/>
                    </a:lnTo>
                    <a:lnTo>
                      <a:pt x="14539" y="1024"/>
                    </a:lnTo>
                    <a:lnTo>
                      <a:pt x="14451" y="746"/>
                    </a:lnTo>
                    <a:lnTo>
                      <a:pt x="14337" y="481"/>
                    </a:lnTo>
                    <a:lnTo>
                      <a:pt x="14223" y="228"/>
                    </a:lnTo>
                    <a:lnTo>
                      <a:pt x="14084" y="0"/>
                    </a:lnTo>
                    <a:close/>
                  </a:path>
                </a:pathLst>
              </a:custGeom>
              <a:solidFill>
                <a:srgbClr val="1B174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82;p16">
                <a:extLst>
                  <a:ext uri="{FF2B5EF4-FFF2-40B4-BE49-F238E27FC236}">
                    <a16:creationId xmlns:a16="http://schemas.microsoft.com/office/drawing/2014/main" id="{870EBD10-A513-4530-95FD-11705AED3F87}"/>
                  </a:ext>
                </a:extLst>
              </p:cNvPr>
              <p:cNvSpPr/>
              <p:nvPr/>
            </p:nvSpPr>
            <p:spPr>
              <a:xfrm>
                <a:off x="5240325" y="2525475"/>
                <a:ext cx="9399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37599" h="25766" extrusionOk="0">
                    <a:moveTo>
                      <a:pt x="32466" y="0"/>
                    </a:moveTo>
                    <a:lnTo>
                      <a:pt x="32226" y="13"/>
                    </a:lnTo>
                    <a:lnTo>
                      <a:pt x="31998" y="25"/>
                    </a:lnTo>
                    <a:lnTo>
                      <a:pt x="31758" y="63"/>
                    </a:lnTo>
                    <a:lnTo>
                      <a:pt x="31530" y="114"/>
                    </a:lnTo>
                    <a:lnTo>
                      <a:pt x="31290" y="164"/>
                    </a:lnTo>
                    <a:lnTo>
                      <a:pt x="31075" y="228"/>
                    </a:lnTo>
                    <a:lnTo>
                      <a:pt x="30848" y="303"/>
                    </a:lnTo>
                    <a:lnTo>
                      <a:pt x="30633" y="392"/>
                    </a:lnTo>
                    <a:lnTo>
                      <a:pt x="30418" y="480"/>
                    </a:lnTo>
                    <a:lnTo>
                      <a:pt x="30203" y="594"/>
                    </a:lnTo>
                    <a:lnTo>
                      <a:pt x="30001" y="708"/>
                    </a:lnTo>
                    <a:lnTo>
                      <a:pt x="29798" y="834"/>
                    </a:lnTo>
                    <a:lnTo>
                      <a:pt x="29609" y="961"/>
                    </a:lnTo>
                    <a:lnTo>
                      <a:pt x="29419" y="1113"/>
                    </a:lnTo>
                    <a:lnTo>
                      <a:pt x="29242" y="1264"/>
                    </a:lnTo>
                    <a:lnTo>
                      <a:pt x="29065" y="1429"/>
                    </a:lnTo>
                    <a:lnTo>
                      <a:pt x="28901" y="1593"/>
                    </a:lnTo>
                    <a:lnTo>
                      <a:pt x="28736" y="1770"/>
                    </a:lnTo>
                    <a:lnTo>
                      <a:pt x="28597" y="1960"/>
                    </a:lnTo>
                    <a:lnTo>
                      <a:pt x="28446" y="2149"/>
                    </a:lnTo>
                    <a:lnTo>
                      <a:pt x="28319" y="2352"/>
                    </a:lnTo>
                    <a:lnTo>
                      <a:pt x="28193" y="2554"/>
                    </a:lnTo>
                    <a:lnTo>
                      <a:pt x="28079" y="2769"/>
                    </a:lnTo>
                    <a:lnTo>
                      <a:pt x="27978" y="2996"/>
                    </a:lnTo>
                    <a:lnTo>
                      <a:pt x="27877" y="3224"/>
                    </a:lnTo>
                    <a:lnTo>
                      <a:pt x="27801" y="3464"/>
                    </a:lnTo>
                    <a:lnTo>
                      <a:pt x="23528" y="16511"/>
                    </a:lnTo>
                    <a:lnTo>
                      <a:pt x="518" y="13603"/>
                    </a:lnTo>
                    <a:lnTo>
                      <a:pt x="0" y="20569"/>
                    </a:lnTo>
                    <a:lnTo>
                      <a:pt x="898" y="20898"/>
                    </a:lnTo>
                    <a:lnTo>
                      <a:pt x="1947" y="21252"/>
                    </a:lnTo>
                    <a:lnTo>
                      <a:pt x="3338" y="21707"/>
                    </a:lnTo>
                    <a:lnTo>
                      <a:pt x="5007" y="22238"/>
                    </a:lnTo>
                    <a:lnTo>
                      <a:pt x="5929" y="22516"/>
                    </a:lnTo>
                    <a:lnTo>
                      <a:pt x="6903" y="22807"/>
                    </a:lnTo>
                    <a:lnTo>
                      <a:pt x="7927" y="23098"/>
                    </a:lnTo>
                    <a:lnTo>
                      <a:pt x="9002" y="23401"/>
                    </a:lnTo>
                    <a:lnTo>
                      <a:pt x="10089" y="23692"/>
                    </a:lnTo>
                    <a:lnTo>
                      <a:pt x="11227" y="23970"/>
                    </a:lnTo>
                    <a:lnTo>
                      <a:pt x="12377" y="24248"/>
                    </a:lnTo>
                    <a:lnTo>
                      <a:pt x="13540" y="24514"/>
                    </a:lnTo>
                    <a:lnTo>
                      <a:pt x="14716" y="24754"/>
                    </a:lnTo>
                    <a:lnTo>
                      <a:pt x="15892" y="24994"/>
                    </a:lnTo>
                    <a:lnTo>
                      <a:pt x="17067" y="25197"/>
                    </a:lnTo>
                    <a:lnTo>
                      <a:pt x="18231" y="25374"/>
                    </a:lnTo>
                    <a:lnTo>
                      <a:pt x="19381" y="25525"/>
                    </a:lnTo>
                    <a:lnTo>
                      <a:pt x="19950" y="25589"/>
                    </a:lnTo>
                    <a:lnTo>
                      <a:pt x="20506" y="25639"/>
                    </a:lnTo>
                    <a:lnTo>
                      <a:pt x="21062" y="25677"/>
                    </a:lnTo>
                    <a:lnTo>
                      <a:pt x="21619" y="25715"/>
                    </a:lnTo>
                    <a:lnTo>
                      <a:pt x="22150" y="25740"/>
                    </a:lnTo>
                    <a:lnTo>
                      <a:pt x="22681" y="25753"/>
                    </a:lnTo>
                    <a:lnTo>
                      <a:pt x="23199" y="25766"/>
                    </a:lnTo>
                    <a:lnTo>
                      <a:pt x="23717" y="25753"/>
                    </a:lnTo>
                    <a:lnTo>
                      <a:pt x="24210" y="25740"/>
                    </a:lnTo>
                    <a:lnTo>
                      <a:pt x="24691" y="25702"/>
                    </a:lnTo>
                    <a:lnTo>
                      <a:pt x="25171" y="25664"/>
                    </a:lnTo>
                    <a:lnTo>
                      <a:pt x="25626" y="25614"/>
                    </a:lnTo>
                    <a:lnTo>
                      <a:pt x="26069" y="25538"/>
                    </a:lnTo>
                    <a:lnTo>
                      <a:pt x="26499" y="25462"/>
                    </a:lnTo>
                    <a:lnTo>
                      <a:pt x="26916" y="25361"/>
                    </a:lnTo>
                    <a:lnTo>
                      <a:pt x="27308" y="25247"/>
                    </a:lnTo>
                    <a:lnTo>
                      <a:pt x="27687" y="25121"/>
                    </a:lnTo>
                    <a:lnTo>
                      <a:pt x="28054" y="24982"/>
                    </a:lnTo>
                    <a:lnTo>
                      <a:pt x="28294" y="24868"/>
                    </a:lnTo>
                    <a:lnTo>
                      <a:pt x="28534" y="24741"/>
                    </a:lnTo>
                    <a:lnTo>
                      <a:pt x="28762" y="24615"/>
                    </a:lnTo>
                    <a:lnTo>
                      <a:pt x="29002" y="24476"/>
                    </a:lnTo>
                    <a:lnTo>
                      <a:pt x="29230" y="24312"/>
                    </a:lnTo>
                    <a:lnTo>
                      <a:pt x="29457" y="24147"/>
                    </a:lnTo>
                    <a:lnTo>
                      <a:pt x="29672" y="23970"/>
                    </a:lnTo>
                    <a:lnTo>
                      <a:pt x="29887" y="23781"/>
                    </a:lnTo>
                    <a:lnTo>
                      <a:pt x="30114" y="23591"/>
                    </a:lnTo>
                    <a:lnTo>
                      <a:pt x="30317" y="23389"/>
                    </a:lnTo>
                    <a:lnTo>
                      <a:pt x="30532" y="23174"/>
                    </a:lnTo>
                    <a:lnTo>
                      <a:pt x="30734" y="22946"/>
                    </a:lnTo>
                    <a:lnTo>
                      <a:pt x="30936" y="22706"/>
                    </a:lnTo>
                    <a:lnTo>
                      <a:pt x="31139" y="22466"/>
                    </a:lnTo>
                    <a:lnTo>
                      <a:pt x="31530" y="21960"/>
                    </a:lnTo>
                    <a:lnTo>
                      <a:pt x="31910" y="21429"/>
                    </a:lnTo>
                    <a:lnTo>
                      <a:pt x="32276" y="20860"/>
                    </a:lnTo>
                    <a:lnTo>
                      <a:pt x="32630" y="20279"/>
                    </a:lnTo>
                    <a:lnTo>
                      <a:pt x="32972" y="19659"/>
                    </a:lnTo>
                    <a:lnTo>
                      <a:pt x="33300" y="19027"/>
                    </a:lnTo>
                    <a:lnTo>
                      <a:pt x="33616" y="18370"/>
                    </a:lnTo>
                    <a:lnTo>
                      <a:pt x="33933" y="17712"/>
                    </a:lnTo>
                    <a:lnTo>
                      <a:pt x="34223" y="17030"/>
                    </a:lnTo>
                    <a:lnTo>
                      <a:pt x="34514" y="16334"/>
                    </a:lnTo>
                    <a:lnTo>
                      <a:pt x="34780" y="15626"/>
                    </a:lnTo>
                    <a:lnTo>
                      <a:pt x="35045" y="14918"/>
                    </a:lnTo>
                    <a:lnTo>
                      <a:pt x="35298" y="14198"/>
                    </a:lnTo>
                    <a:lnTo>
                      <a:pt x="35538" y="13477"/>
                    </a:lnTo>
                    <a:lnTo>
                      <a:pt x="35766" y="12769"/>
                    </a:lnTo>
                    <a:lnTo>
                      <a:pt x="35981" y="12048"/>
                    </a:lnTo>
                    <a:lnTo>
                      <a:pt x="36196" y="11340"/>
                    </a:lnTo>
                    <a:lnTo>
                      <a:pt x="36385" y="10632"/>
                    </a:lnTo>
                    <a:lnTo>
                      <a:pt x="36575" y="9937"/>
                    </a:lnTo>
                    <a:lnTo>
                      <a:pt x="36929" y="8572"/>
                    </a:lnTo>
                    <a:lnTo>
                      <a:pt x="37232" y="7282"/>
                    </a:lnTo>
                    <a:lnTo>
                      <a:pt x="37498" y="6068"/>
                    </a:lnTo>
                    <a:lnTo>
                      <a:pt x="37536" y="5828"/>
                    </a:lnTo>
                    <a:lnTo>
                      <a:pt x="37574" y="5588"/>
                    </a:lnTo>
                    <a:lnTo>
                      <a:pt x="37586" y="5348"/>
                    </a:lnTo>
                    <a:lnTo>
                      <a:pt x="37599" y="5108"/>
                    </a:lnTo>
                    <a:lnTo>
                      <a:pt x="37599" y="4867"/>
                    </a:lnTo>
                    <a:lnTo>
                      <a:pt x="37586" y="4627"/>
                    </a:lnTo>
                    <a:lnTo>
                      <a:pt x="37561" y="4387"/>
                    </a:lnTo>
                    <a:lnTo>
                      <a:pt x="37523" y="4159"/>
                    </a:lnTo>
                    <a:lnTo>
                      <a:pt x="37485" y="3932"/>
                    </a:lnTo>
                    <a:lnTo>
                      <a:pt x="37422" y="3704"/>
                    </a:lnTo>
                    <a:lnTo>
                      <a:pt x="37359" y="3477"/>
                    </a:lnTo>
                    <a:lnTo>
                      <a:pt x="37283" y="3262"/>
                    </a:lnTo>
                    <a:lnTo>
                      <a:pt x="37194" y="3047"/>
                    </a:lnTo>
                    <a:lnTo>
                      <a:pt x="37093" y="2832"/>
                    </a:lnTo>
                    <a:lnTo>
                      <a:pt x="36992" y="2630"/>
                    </a:lnTo>
                    <a:lnTo>
                      <a:pt x="36878" y="2427"/>
                    </a:lnTo>
                    <a:lnTo>
                      <a:pt x="36752" y="2225"/>
                    </a:lnTo>
                    <a:lnTo>
                      <a:pt x="36613" y="2035"/>
                    </a:lnTo>
                    <a:lnTo>
                      <a:pt x="36474" y="1858"/>
                    </a:lnTo>
                    <a:lnTo>
                      <a:pt x="36322" y="1681"/>
                    </a:lnTo>
                    <a:lnTo>
                      <a:pt x="36170" y="1504"/>
                    </a:lnTo>
                    <a:lnTo>
                      <a:pt x="35993" y="1340"/>
                    </a:lnTo>
                    <a:lnTo>
                      <a:pt x="35829" y="1188"/>
                    </a:lnTo>
                    <a:lnTo>
                      <a:pt x="35639" y="1037"/>
                    </a:lnTo>
                    <a:lnTo>
                      <a:pt x="35450" y="898"/>
                    </a:lnTo>
                    <a:lnTo>
                      <a:pt x="35260" y="771"/>
                    </a:lnTo>
                    <a:lnTo>
                      <a:pt x="35045" y="645"/>
                    </a:lnTo>
                    <a:lnTo>
                      <a:pt x="34843" y="531"/>
                    </a:lnTo>
                    <a:lnTo>
                      <a:pt x="34615" y="430"/>
                    </a:lnTo>
                    <a:lnTo>
                      <a:pt x="34400" y="341"/>
                    </a:lnTo>
                    <a:lnTo>
                      <a:pt x="34160" y="253"/>
                    </a:lnTo>
                    <a:lnTo>
                      <a:pt x="33933" y="190"/>
                    </a:lnTo>
                    <a:lnTo>
                      <a:pt x="33680" y="126"/>
                    </a:lnTo>
                    <a:lnTo>
                      <a:pt x="33439" y="76"/>
                    </a:lnTo>
                    <a:lnTo>
                      <a:pt x="33199" y="38"/>
                    </a:lnTo>
                    <a:lnTo>
                      <a:pt x="32959" y="13"/>
                    </a:lnTo>
                    <a:lnTo>
                      <a:pt x="327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83;p16">
                <a:extLst>
                  <a:ext uri="{FF2B5EF4-FFF2-40B4-BE49-F238E27FC236}">
                    <a16:creationId xmlns:a16="http://schemas.microsoft.com/office/drawing/2014/main" id="{428CB779-8AD0-4147-B802-DEFEF5357C08}"/>
                  </a:ext>
                </a:extLst>
              </p:cNvPr>
              <p:cNvSpPr/>
              <p:nvPr/>
            </p:nvSpPr>
            <p:spPr>
              <a:xfrm>
                <a:off x="5042450" y="2808650"/>
                <a:ext cx="21400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9243" extrusionOk="0">
                    <a:moveTo>
                      <a:pt x="3187" y="1"/>
                    </a:moveTo>
                    <a:lnTo>
                      <a:pt x="3035" y="13"/>
                    </a:lnTo>
                    <a:lnTo>
                      <a:pt x="2909" y="26"/>
                    </a:lnTo>
                    <a:lnTo>
                      <a:pt x="2808" y="64"/>
                    </a:lnTo>
                    <a:lnTo>
                      <a:pt x="2732" y="102"/>
                    </a:lnTo>
                    <a:lnTo>
                      <a:pt x="2668" y="165"/>
                    </a:lnTo>
                    <a:lnTo>
                      <a:pt x="2631" y="228"/>
                    </a:lnTo>
                    <a:lnTo>
                      <a:pt x="2605" y="304"/>
                    </a:lnTo>
                    <a:lnTo>
                      <a:pt x="2605" y="393"/>
                    </a:lnTo>
                    <a:lnTo>
                      <a:pt x="2618" y="481"/>
                    </a:lnTo>
                    <a:lnTo>
                      <a:pt x="2656" y="582"/>
                    </a:lnTo>
                    <a:lnTo>
                      <a:pt x="2694" y="683"/>
                    </a:lnTo>
                    <a:lnTo>
                      <a:pt x="2757" y="785"/>
                    </a:lnTo>
                    <a:lnTo>
                      <a:pt x="2833" y="873"/>
                    </a:lnTo>
                    <a:lnTo>
                      <a:pt x="2909" y="974"/>
                    </a:lnTo>
                    <a:lnTo>
                      <a:pt x="3010" y="1050"/>
                    </a:lnTo>
                    <a:lnTo>
                      <a:pt x="3111" y="1139"/>
                    </a:lnTo>
                    <a:lnTo>
                      <a:pt x="3225" y="1202"/>
                    </a:lnTo>
                    <a:lnTo>
                      <a:pt x="3351" y="1265"/>
                    </a:lnTo>
                    <a:lnTo>
                      <a:pt x="3478" y="1316"/>
                    </a:lnTo>
                    <a:lnTo>
                      <a:pt x="3604" y="1341"/>
                    </a:lnTo>
                    <a:lnTo>
                      <a:pt x="3869" y="1391"/>
                    </a:lnTo>
                    <a:lnTo>
                      <a:pt x="4122" y="1467"/>
                    </a:lnTo>
                    <a:lnTo>
                      <a:pt x="4363" y="1543"/>
                    </a:lnTo>
                    <a:lnTo>
                      <a:pt x="4577" y="1632"/>
                    </a:lnTo>
                    <a:lnTo>
                      <a:pt x="4881" y="1758"/>
                    </a:lnTo>
                    <a:lnTo>
                      <a:pt x="5007" y="1821"/>
                    </a:lnTo>
                    <a:lnTo>
                      <a:pt x="4350" y="1657"/>
                    </a:lnTo>
                    <a:lnTo>
                      <a:pt x="3667" y="1493"/>
                    </a:lnTo>
                    <a:lnTo>
                      <a:pt x="2871" y="1328"/>
                    </a:lnTo>
                    <a:lnTo>
                      <a:pt x="2454" y="1240"/>
                    </a:lnTo>
                    <a:lnTo>
                      <a:pt x="2049" y="1176"/>
                    </a:lnTo>
                    <a:lnTo>
                      <a:pt x="1644" y="1113"/>
                    </a:lnTo>
                    <a:lnTo>
                      <a:pt x="1278" y="1075"/>
                    </a:lnTo>
                    <a:lnTo>
                      <a:pt x="949" y="1063"/>
                    </a:lnTo>
                    <a:lnTo>
                      <a:pt x="671" y="1063"/>
                    </a:lnTo>
                    <a:lnTo>
                      <a:pt x="545" y="1075"/>
                    </a:lnTo>
                    <a:lnTo>
                      <a:pt x="443" y="1101"/>
                    </a:lnTo>
                    <a:lnTo>
                      <a:pt x="355" y="1126"/>
                    </a:lnTo>
                    <a:lnTo>
                      <a:pt x="292" y="1164"/>
                    </a:lnTo>
                    <a:lnTo>
                      <a:pt x="191" y="1265"/>
                    </a:lnTo>
                    <a:lnTo>
                      <a:pt x="115" y="1366"/>
                    </a:lnTo>
                    <a:lnTo>
                      <a:pt x="51" y="1480"/>
                    </a:lnTo>
                    <a:lnTo>
                      <a:pt x="14" y="1594"/>
                    </a:lnTo>
                    <a:lnTo>
                      <a:pt x="1" y="1720"/>
                    </a:lnTo>
                    <a:lnTo>
                      <a:pt x="1" y="1847"/>
                    </a:lnTo>
                    <a:lnTo>
                      <a:pt x="26" y="1986"/>
                    </a:lnTo>
                    <a:lnTo>
                      <a:pt x="77" y="2112"/>
                    </a:lnTo>
                    <a:lnTo>
                      <a:pt x="140" y="2238"/>
                    </a:lnTo>
                    <a:lnTo>
                      <a:pt x="216" y="2352"/>
                    </a:lnTo>
                    <a:lnTo>
                      <a:pt x="317" y="2466"/>
                    </a:lnTo>
                    <a:lnTo>
                      <a:pt x="431" y="2580"/>
                    </a:lnTo>
                    <a:lnTo>
                      <a:pt x="557" y="2668"/>
                    </a:lnTo>
                    <a:lnTo>
                      <a:pt x="709" y="2744"/>
                    </a:lnTo>
                    <a:lnTo>
                      <a:pt x="873" y="2807"/>
                    </a:lnTo>
                    <a:lnTo>
                      <a:pt x="1050" y="2858"/>
                    </a:lnTo>
                    <a:lnTo>
                      <a:pt x="1012" y="2871"/>
                    </a:lnTo>
                    <a:lnTo>
                      <a:pt x="886" y="2896"/>
                    </a:lnTo>
                    <a:lnTo>
                      <a:pt x="722" y="2946"/>
                    </a:lnTo>
                    <a:lnTo>
                      <a:pt x="633" y="2984"/>
                    </a:lnTo>
                    <a:lnTo>
                      <a:pt x="532" y="3035"/>
                    </a:lnTo>
                    <a:lnTo>
                      <a:pt x="443" y="3098"/>
                    </a:lnTo>
                    <a:lnTo>
                      <a:pt x="342" y="3161"/>
                    </a:lnTo>
                    <a:lnTo>
                      <a:pt x="254" y="3250"/>
                    </a:lnTo>
                    <a:lnTo>
                      <a:pt x="178" y="3351"/>
                    </a:lnTo>
                    <a:lnTo>
                      <a:pt x="102" y="3465"/>
                    </a:lnTo>
                    <a:lnTo>
                      <a:pt x="51" y="3591"/>
                    </a:lnTo>
                    <a:lnTo>
                      <a:pt x="14" y="3730"/>
                    </a:lnTo>
                    <a:lnTo>
                      <a:pt x="1" y="3895"/>
                    </a:lnTo>
                    <a:lnTo>
                      <a:pt x="14" y="4059"/>
                    </a:lnTo>
                    <a:lnTo>
                      <a:pt x="39" y="4211"/>
                    </a:lnTo>
                    <a:lnTo>
                      <a:pt x="89" y="4350"/>
                    </a:lnTo>
                    <a:lnTo>
                      <a:pt x="165" y="4476"/>
                    </a:lnTo>
                    <a:lnTo>
                      <a:pt x="254" y="4577"/>
                    </a:lnTo>
                    <a:lnTo>
                      <a:pt x="342" y="4678"/>
                    </a:lnTo>
                    <a:lnTo>
                      <a:pt x="443" y="4767"/>
                    </a:lnTo>
                    <a:lnTo>
                      <a:pt x="557" y="4843"/>
                    </a:lnTo>
                    <a:lnTo>
                      <a:pt x="658" y="4906"/>
                    </a:lnTo>
                    <a:lnTo>
                      <a:pt x="759" y="4957"/>
                    </a:lnTo>
                    <a:lnTo>
                      <a:pt x="949" y="5032"/>
                    </a:lnTo>
                    <a:lnTo>
                      <a:pt x="1075" y="5083"/>
                    </a:lnTo>
                    <a:lnTo>
                      <a:pt x="1126" y="5096"/>
                    </a:lnTo>
                    <a:lnTo>
                      <a:pt x="1113" y="5146"/>
                    </a:lnTo>
                    <a:lnTo>
                      <a:pt x="1075" y="5285"/>
                    </a:lnTo>
                    <a:lnTo>
                      <a:pt x="1038" y="5500"/>
                    </a:lnTo>
                    <a:lnTo>
                      <a:pt x="1025" y="5614"/>
                    </a:lnTo>
                    <a:lnTo>
                      <a:pt x="1025" y="5753"/>
                    </a:lnTo>
                    <a:lnTo>
                      <a:pt x="1038" y="5892"/>
                    </a:lnTo>
                    <a:lnTo>
                      <a:pt x="1050" y="6044"/>
                    </a:lnTo>
                    <a:lnTo>
                      <a:pt x="1088" y="6196"/>
                    </a:lnTo>
                    <a:lnTo>
                      <a:pt x="1151" y="6335"/>
                    </a:lnTo>
                    <a:lnTo>
                      <a:pt x="1227" y="6486"/>
                    </a:lnTo>
                    <a:lnTo>
                      <a:pt x="1341" y="6625"/>
                    </a:lnTo>
                    <a:lnTo>
                      <a:pt x="1467" y="6764"/>
                    </a:lnTo>
                    <a:lnTo>
                      <a:pt x="1632" y="6891"/>
                    </a:lnTo>
                    <a:lnTo>
                      <a:pt x="1644" y="6941"/>
                    </a:lnTo>
                    <a:lnTo>
                      <a:pt x="1670" y="7068"/>
                    </a:lnTo>
                    <a:lnTo>
                      <a:pt x="1720" y="7258"/>
                    </a:lnTo>
                    <a:lnTo>
                      <a:pt x="1758" y="7371"/>
                    </a:lnTo>
                    <a:lnTo>
                      <a:pt x="1821" y="7498"/>
                    </a:lnTo>
                    <a:lnTo>
                      <a:pt x="1885" y="7612"/>
                    </a:lnTo>
                    <a:lnTo>
                      <a:pt x="1960" y="7738"/>
                    </a:lnTo>
                    <a:lnTo>
                      <a:pt x="2049" y="7864"/>
                    </a:lnTo>
                    <a:lnTo>
                      <a:pt x="2150" y="7978"/>
                    </a:lnTo>
                    <a:lnTo>
                      <a:pt x="2277" y="8092"/>
                    </a:lnTo>
                    <a:lnTo>
                      <a:pt x="2416" y="8193"/>
                    </a:lnTo>
                    <a:lnTo>
                      <a:pt x="2580" y="8282"/>
                    </a:lnTo>
                    <a:lnTo>
                      <a:pt x="2757" y="8357"/>
                    </a:lnTo>
                    <a:lnTo>
                      <a:pt x="2972" y="8421"/>
                    </a:lnTo>
                    <a:lnTo>
                      <a:pt x="3263" y="8497"/>
                    </a:lnTo>
                    <a:lnTo>
                      <a:pt x="3983" y="8636"/>
                    </a:lnTo>
                    <a:lnTo>
                      <a:pt x="4830" y="8787"/>
                    </a:lnTo>
                    <a:lnTo>
                      <a:pt x="5715" y="8926"/>
                    </a:lnTo>
                    <a:lnTo>
                      <a:pt x="7258" y="9154"/>
                    </a:lnTo>
                    <a:lnTo>
                      <a:pt x="7915" y="9242"/>
                    </a:lnTo>
                    <a:lnTo>
                      <a:pt x="8560" y="2289"/>
                    </a:lnTo>
                    <a:lnTo>
                      <a:pt x="8269" y="2049"/>
                    </a:lnTo>
                    <a:lnTo>
                      <a:pt x="7940" y="1783"/>
                    </a:lnTo>
                    <a:lnTo>
                      <a:pt x="7536" y="1480"/>
                    </a:lnTo>
                    <a:lnTo>
                      <a:pt x="7081" y="1151"/>
                    </a:lnTo>
                    <a:lnTo>
                      <a:pt x="6840" y="999"/>
                    </a:lnTo>
                    <a:lnTo>
                      <a:pt x="6600" y="848"/>
                    </a:lnTo>
                    <a:lnTo>
                      <a:pt x="6360" y="709"/>
                    </a:lnTo>
                    <a:lnTo>
                      <a:pt x="6120" y="595"/>
                    </a:lnTo>
                    <a:lnTo>
                      <a:pt x="5892" y="494"/>
                    </a:lnTo>
                    <a:lnTo>
                      <a:pt x="5677" y="418"/>
                    </a:lnTo>
                    <a:lnTo>
                      <a:pt x="5248" y="304"/>
                    </a:lnTo>
                    <a:lnTo>
                      <a:pt x="4805" y="203"/>
                    </a:lnTo>
                    <a:lnTo>
                      <a:pt x="4350" y="115"/>
                    </a:lnTo>
                    <a:lnTo>
                      <a:pt x="3920" y="39"/>
                    </a:lnTo>
                    <a:lnTo>
                      <a:pt x="352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84;p16">
                <a:extLst>
                  <a:ext uri="{FF2B5EF4-FFF2-40B4-BE49-F238E27FC236}">
                    <a16:creationId xmlns:a16="http://schemas.microsoft.com/office/drawing/2014/main" id="{E13F6B06-823E-4830-A998-EA72401D657D}"/>
                  </a:ext>
                </a:extLst>
              </p:cNvPr>
              <p:cNvSpPr/>
              <p:nvPr/>
            </p:nvSpPr>
            <p:spPr>
              <a:xfrm>
                <a:off x="4988425" y="2625650"/>
                <a:ext cx="14130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8143" extrusionOk="0">
                    <a:moveTo>
                      <a:pt x="1075" y="1"/>
                    </a:moveTo>
                    <a:lnTo>
                      <a:pt x="973" y="13"/>
                    </a:lnTo>
                    <a:lnTo>
                      <a:pt x="860" y="26"/>
                    </a:lnTo>
                    <a:lnTo>
                      <a:pt x="759" y="51"/>
                    </a:lnTo>
                    <a:lnTo>
                      <a:pt x="657" y="102"/>
                    </a:lnTo>
                    <a:lnTo>
                      <a:pt x="544" y="152"/>
                    </a:lnTo>
                    <a:lnTo>
                      <a:pt x="455" y="228"/>
                    </a:lnTo>
                    <a:lnTo>
                      <a:pt x="367" y="329"/>
                    </a:lnTo>
                    <a:lnTo>
                      <a:pt x="278" y="443"/>
                    </a:lnTo>
                    <a:lnTo>
                      <a:pt x="215" y="582"/>
                    </a:lnTo>
                    <a:lnTo>
                      <a:pt x="152" y="734"/>
                    </a:lnTo>
                    <a:lnTo>
                      <a:pt x="126" y="886"/>
                    </a:lnTo>
                    <a:lnTo>
                      <a:pt x="101" y="1037"/>
                    </a:lnTo>
                    <a:lnTo>
                      <a:pt x="89" y="1189"/>
                    </a:lnTo>
                    <a:lnTo>
                      <a:pt x="101" y="1328"/>
                    </a:lnTo>
                    <a:lnTo>
                      <a:pt x="114" y="1467"/>
                    </a:lnTo>
                    <a:lnTo>
                      <a:pt x="126" y="1606"/>
                    </a:lnTo>
                    <a:lnTo>
                      <a:pt x="152" y="1720"/>
                    </a:lnTo>
                    <a:lnTo>
                      <a:pt x="215" y="1935"/>
                    </a:lnTo>
                    <a:lnTo>
                      <a:pt x="278" y="2112"/>
                    </a:lnTo>
                    <a:lnTo>
                      <a:pt x="354" y="2251"/>
                    </a:lnTo>
                    <a:lnTo>
                      <a:pt x="329" y="2276"/>
                    </a:lnTo>
                    <a:lnTo>
                      <a:pt x="253" y="2352"/>
                    </a:lnTo>
                    <a:lnTo>
                      <a:pt x="164" y="2479"/>
                    </a:lnTo>
                    <a:lnTo>
                      <a:pt x="114" y="2554"/>
                    </a:lnTo>
                    <a:lnTo>
                      <a:pt x="76" y="2656"/>
                    </a:lnTo>
                    <a:lnTo>
                      <a:pt x="38" y="2757"/>
                    </a:lnTo>
                    <a:lnTo>
                      <a:pt x="13" y="2883"/>
                    </a:lnTo>
                    <a:lnTo>
                      <a:pt x="0" y="3010"/>
                    </a:lnTo>
                    <a:lnTo>
                      <a:pt x="0" y="3149"/>
                    </a:lnTo>
                    <a:lnTo>
                      <a:pt x="25" y="3313"/>
                    </a:lnTo>
                    <a:lnTo>
                      <a:pt x="63" y="3477"/>
                    </a:lnTo>
                    <a:lnTo>
                      <a:pt x="126" y="3667"/>
                    </a:lnTo>
                    <a:lnTo>
                      <a:pt x="215" y="3857"/>
                    </a:lnTo>
                    <a:lnTo>
                      <a:pt x="164" y="3970"/>
                    </a:lnTo>
                    <a:lnTo>
                      <a:pt x="126" y="4097"/>
                    </a:lnTo>
                    <a:lnTo>
                      <a:pt x="101" y="4261"/>
                    </a:lnTo>
                    <a:lnTo>
                      <a:pt x="101" y="4350"/>
                    </a:lnTo>
                    <a:lnTo>
                      <a:pt x="101" y="4438"/>
                    </a:lnTo>
                    <a:lnTo>
                      <a:pt x="114" y="4527"/>
                    </a:lnTo>
                    <a:lnTo>
                      <a:pt x="126" y="4628"/>
                    </a:lnTo>
                    <a:lnTo>
                      <a:pt x="164" y="4716"/>
                    </a:lnTo>
                    <a:lnTo>
                      <a:pt x="215" y="4805"/>
                    </a:lnTo>
                    <a:lnTo>
                      <a:pt x="278" y="4893"/>
                    </a:lnTo>
                    <a:lnTo>
                      <a:pt x="354" y="4982"/>
                    </a:lnTo>
                    <a:lnTo>
                      <a:pt x="329" y="5032"/>
                    </a:lnTo>
                    <a:lnTo>
                      <a:pt x="278" y="5197"/>
                    </a:lnTo>
                    <a:lnTo>
                      <a:pt x="253" y="5298"/>
                    </a:lnTo>
                    <a:lnTo>
                      <a:pt x="240" y="5437"/>
                    </a:lnTo>
                    <a:lnTo>
                      <a:pt x="228" y="5576"/>
                    </a:lnTo>
                    <a:lnTo>
                      <a:pt x="240" y="5740"/>
                    </a:lnTo>
                    <a:lnTo>
                      <a:pt x="266" y="5917"/>
                    </a:lnTo>
                    <a:lnTo>
                      <a:pt x="303" y="6094"/>
                    </a:lnTo>
                    <a:lnTo>
                      <a:pt x="379" y="6284"/>
                    </a:lnTo>
                    <a:lnTo>
                      <a:pt x="480" y="6486"/>
                    </a:lnTo>
                    <a:lnTo>
                      <a:pt x="619" y="6676"/>
                    </a:lnTo>
                    <a:lnTo>
                      <a:pt x="695" y="6777"/>
                    </a:lnTo>
                    <a:lnTo>
                      <a:pt x="796" y="6878"/>
                    </a:lnTo>
                    <a:lnTo>
                      <a:pt x="898" y="6979"/>
                    </a:lnTo>
                    <a:lnTo>
                      <a:pt x="1011" y="7081"/>
                    </a:lnTo>
                    <a:lnTo>
                      <a:pt x="1125" y="7169"/>
                    </a:lnTo>
                    <a:lnTo>
                      <a:pt x="1264" y="7270"/>
                    </a:lnTo>
                    <a:lnTo>
                      <a:pt x="1555" y="7447"/>
                    </a:lnTo>
                    <a:lnTo>
                      <a:pt x="1846" y="7599"/>
                    </a:lnTo>
                    <a:lnTo>
                      <a:pt x="2137" y="7738"/>
                    </a:lnTo>
                    <a:lnTo>
                      <a:pt x="2427" y="7839"/>
                    </a:lnTo>
                    <a:lnTo>
                      <a:pt x="2706" y="7928"/>
                    </a:lnTo>
                    <a:lnTo>
                      <a:pt x="2971" y="7991"/>
                    </a:lnTo>
                    <a:lnTo>
                      <a:pt x="3236" y="8041"/>
                    </a:lnTo>
                    <a:lnTo>
                      <a:pt x="3477" y="8079"/>
                    </a:lnTo>
                    <a:lnTo>
                      <a:pt x="3704" y="8105"/>
                    </a:lnTo>
                    <a:lnTo>
                      <a:pt x="3907" y="8130"/>
                    </a:lnTo>
                    <a:lnTo>
                      <a:pt x="4248" y="8142"/>
                    </a:lnTo>
                    <a:lnTo>
                      <a:pt x="4475" y="8130"/>
                    </a:lnTo>
                    <a:lnTo>
                      <a:pt x="4551" y="8130"/>
                    </a:lnTo>
                    <a:lnTo>
                      <a:pt x="4008" y="6638"/>
                    </a:lnTo>
                    <a:lnTo>
                      <a:pt x="4261" y="6613"/>
                    </a:lnTo>
                    <a:lnTo>
                      <a:pt x="4501" y="6562"/>
                    </a:lnTo>
                    <a:lnTo>
                      <a:pt x="4615" y="6524"/>
                    </a:lnTo>
                    <a:lnTo>
                      <a:pt x="4716" y="6474"/>
                    </a:lnTo>
                    <a:lnTo>
                      <a:pt x="4817" y="6436"/>
                    </a:lnTo>
                    <a:lnTo>
                      <a:pt x="4905" y="6373"/>
                    </a:lnTo>
                    <a:lnTo>
                      <a:pt x="4981" y="6322"/>
                    </a:lnTo>
                    <a:lnTo>
                      <a:pt x="5044" y="6259"/>
                    </a:lnTo>
                    <a:lnTo>
                      <a:pt x="5095" y="6183"/>
                    </a:lnTo>
                    <a:lnTo>
                      <a:pt x="5133" y="6107"/>
                    </a:lnTo>
                    <a:lnTo>
                      <a:pt x="5158" y="6031"/>
                    </a:lnTo>
                    <a:lnTo>
                      <a:pt x="5171" y="5955"/>
                    </a:lnTo>
                    <a:lnTo>
                      <a:pt x="5158" y="5867"/>
                    </a:lnTo>
                    <a:lnTo>
                      <a:pt x="5120" y="5778"/>
                    </a:lnTo>
                    <a:lnTo>
                      <a:pt x="5070" y="5677"/>
                    </a:lnTo>
                    <a:lnTo>
                      <a:pt x="4994" y="5589"/>
                    </a:lnTo>
                    <a:lnTo>
                      <a:pt x="4905" y="5513"/>
                    </a:lnTo>
                    <a:lnTo>
                      <a:pt x="4804" y="5450"/>
                    </a:lnTo>
                    <a:lnTo>
                      <a:pt x="4690" y="5386"/>
                    </a:lnTo>
                    <a:lnTo>
                      <a:pt x="4577" y="5336"/>
                    </a:lnTo>
                    <a:lnTo>
                      <a:pt x="4336" y="5260"/>
                    </a:lnTo>
                    <a:lnTo>
                      <a:pt x="4109" y="5209"/>
                    </a:lnTo>
                    <a:lnTo>
                      <a:pt x="3907" y="5184"/>
                    </a:lnTo>
                    <a:lnTo>
                      <a:pt x="3730" y="5159"/>
                    </a:lnTo>
                    <a:lnTo>
                      <a:pt x="3730" y="5159"/>
                    </a:lnTo>
                    <a:lnTo>
                      <a:pt x="3957" y="5172"/>
                    </a:lnTo>
                    <a:lnTo>
                      <a:pt x="4185" y="5172"/>
                    </a:lnTo>
                    <a:lnTo>
                      <a:pt x="4463" y="5146"/>
                    </a:lnTo>
                    <a:lnTo>
                      <a:pt x="4602" y="5134"/>
                    </a:lnTo>
                    <a:lnTo>
                      <a:pt x="4741" y="5108"/>
                    </a:lnTo>
                    <a:lnTo>
                      <a:pt x="4867" y="5070"/>
                    </a:lnTo>
                    <a:lnTo>
                      <a:pt x="4994" y="5020"/>
                    </a:lnTo>
                    <a:lnTo>
                      <a:pt x="5108" y="4969"/>
                    </a:lnTo>
                    <a:lnTo>
                      <a:pt x="5196" y="4893"/>
                    </a:lnTo>
                    <a:lnTo>
                      <a:pt x="5272" y="4818"/>
                    </a:lnTo>
                    <a:lnTo>
                      <a:pt x="5297" y="4767"/>
                    </a:lnTo>
                    <a:lnTo>
                      <a:pt x="5323" y="4716"/>
                    </a:lnTo>
                    <a:lnTo>
                      <a:pt x="5348" y="4615"/>
                    </a:lnTo>
                    <a:lnTo>
                      <a:pt x="5360" y="4514"/>
                    </a:lnTo>
                    <a:lnTo>
                      <a:pt x="5360" y="4426"/>
                    </a:lnTo>
                    <a:lnTo>
                      <a:pt x="5348" y="4350"/>
                    </a:lnTo>
                    <a:lnTo>
                      <a:pt x="5335" y="4274"/>
                    </a:lnTo>
                    <a:lnTo>
                      <a:pt x="5310" y="4198"/>
                    </a:lnTo>
                    <a:lnTo>
                      <a:pt x="5234" y="4084"/>
                    </a:lnTo>
                    <a:lnTo>
                      <a:pt x="5158" y="3983"/>
                    </a:lnTo>
                    <a:lnTo>
                      <a:pt x="5095" y="3907"/>
                    </a:lnTo>
                    <a:lnTo>
                      <a:pt x="5019" y="3857"/>
                    </a:lnTo>
                    <a:lnTo>
                      <a:pt x="5133" y="3844"/>
                    </a:lnTo>
                    <a:lnTo>
                      <a:pt x="5234" y="3831"/>
                    </a:lnTo>
                    <a:lnTo>
                      <a:pt x="5335" y="3793"/>
                    </a:lnTo>
                    <a:lnTo>
                      <a:pt x="5411" y="3743"/>
                    </a:lnTo>
                    <a:lnTo>
                      <a:pt x="5487" y="3680"/>
                    </a:lnTo>
                    <a:lnTo>
                      <a:pt x="5550" y="3616"/>
                    </a:lnTo>
                    <a:lnTo>
                      <a:pt x="5601" y="3541"/>
                    </a:lnTo>
                    <a:lnTo>
                      <a:pt x="5639" y="3452"/>
                    </a:lnTo>
                    <a:lnTo>
                      <a:pt x="5651" y="3364"/>
                    </a:lnTo>
                    <a:lnTo>
                      <a:pt x="5651" y="3275"/>
                    </a:lnTo>
                    <a:lnTo>
                      <a:pt x="5639" y="3174"/>
                    </a:lnTo>
                    <a:lnTo>
                      <a:pt x="5601" y="3085"/>
                    </a:lnTo>
                    <a:lnTo>
                      <a:pt x="5537" y="2997"/>
                    </a:lnTo>
                    <a:lnTo>
                      <a:pt x="5449" y="2896"/>
                    </a:lnTo>
                    <a:lnTo>
                      <a:pt x="5348" y="2807"/>
                    </a:lnTo>
                    <a:lnTo>
                      <a:pt x="5209" y="2731"/>
                    </a:lnTo>
                    <a:lnTo>
                      <a:pt x="5044" y="2656"/>
                    </a:lnTo>
                    <a:lnTo>
                      <a:pt x="4855" y="2592"/>
                    </a:lnTo>
                    <a:lnTo>
                      <a:pt x="4652" y="2542"/>
                    </a:lnTo>
                    <a:lnTo>
                      <a:pt x="4438" y="2491"/>
                    </a:lnTo>
                    <a:lnTo>
                      <a:pt x="4210" y="2453"/>
                    </a:lnTo>
                    <a:lnTo>
                      <a:pt x="3982" y="2428"/>
                    </a:lnTo>
                    <a:lnTo>
                      <a:pt x="3527" y="2403"/>
                    </a:lnTo>
                    <a:lnTo>
                      <a:pt x="3110" y="2390"/>
                    </a:lnTo>
                    <a:lnTo>
                      <a:pt x="2453" y="2390"/>
                    </a:lnTo>
                    <a:lnTo>
                      <a:pt x="2326" y="2061"/>
                    </a:lnTo>
                    <a:lnTo>
                      <a:pt x="2883" y="2061"/>
                    </a:lnTo>
                    <a:lnTo>
                      <a:pt x="3325" y="2099"/>
                    </a:lnTo>
                    <a:lnTo>
                      <a:pt x="3578" y="2125"/>
                    </a:lnTo>
                    <a:lnTo>
                      <a:pt x="3856" y="2150"/>
                    </a:lnTo>
                    <a:lnTo>
                      <a:pt x="4020" y="2175"/>
                    </a:lnTo>
                    <a:lnTo>
                      <a:pt x="4185" y="2175"/>
                    </a:lnTo>
                    <a:lnTo>
                      <a:pt x="4349" y="2163"/>
                    </a:lnTo>
                    <a:lnTo>
                      <a:pt x="4513" y="2137"/>
                    </a:lnTo>
                    <a:lnTo>
                      <a:pt x="4665" y="2087"/>
                    </a:lnTo>
                    <a:lnTo>
                      <a:pt x="4804" y="2036"/>
                    </a:lnTo>
                    <a:lnTo>
                      <a:pt x="4931" y="1973"/>
                    </a:lnTo>
                    <a:lnTo>
                      <a:pt x="5044" y="1884"/>
                    </a:lnTo>
                    <a:lnTo>
                      <a:pt x="5120" y="1796"/>
                    </a:lnTo>
                    <a:lnTo>
                      <a:pt x="5158" y="1745"/>
                    </a:lnTo>
                    <a:lnTo>
                      <a:pt x="5183" y="1695"/>
                    </a:lnTo>
                    <a:lnTo>
                      <a:pt x="5196" y="1632"/>
                    </a:lnTo>
                    <a:lnTo>
                      <a:pt x="5209" y="1568"/>
                    </a:lnTo>
                    <a:lnTo>
                      <a:pt x="5209" y="1518"/>
                    </a:lnTo>
                    <a:lnTo>
                      <a:pt x="5196" y="1442"/>
                    </a:lnTo>
                    <a:lnTo>
                      <a:pt x="5183" y="1379"/>
                    </a:lnTo>
                    <a:lnTo>
                      <a:pt x="5158" y="1303"/>
                    </a:lnTo>
                    <a:lnTo>
                      <a:pt x="5108" y="1240"/>
                    </a:lnTo>
                    <a:lnTo>
                      <a:pt x="5070" y="1164"/>
                    </a:lnTo>
                    <a:lnTo>
                      <a:pt x="5006" y="1075"/>
                    </a:lnTo>
                    <a:lnTo>
                      <a:pt x="4931" y="999"/>
                    </a:lnTo>
                    <a:lnTo>
                      <a:pt x="4754" y="835"/>
                    </a:lnTo>
                    <a:lnTo>
                      <a:pt x="4640" y="747"/>
                    </a:lnTo>
                    <a:lnTo>
                      <a:pt x="4526" y="671"/>
                    </a:lnTo>
                    <a:lnTo>
                      <a:pt x="4286" y="532"/>
                    </a:lnTo>
                    <a:lnTo>
                      <a:pt x="4033" y="405"/>
                    </a:lnTo>
                    <a:lnTo>
                      <a:pt x="3767" y="317"/>
                    </a:lnTo>
                    <a:lnTo>
                      <a:pt x="3502" y="241"/>
                    </a:lnTo>
                    <a:lnTo>
                      <a:pt x="3224" y="178"/>
                    </a:lnTo>
                    <a:lnTo>
                      <a:pt x="2958" y="127"/>
                    </a:lnTo>
                    <a:lnTo>
                      <a:pt x="2693" y="89"/>
                    </a:lnTo>
                    <a:lnTo>
                      <a:pt x="2453" y="64"/>
                    </a:lnTo>
                    <a:lnTo>
                      <a:pt x="2225" y="51"/>
                    </a:lnTo>
                    <a:lnTo>
                      <a:pt x="1833" y="39"/>
                    </a:lnTo>
                    <a:lnTo>
                      <a:pt x="1580" y="39"/>
                    </a:lnTo>
                    <a:lnTo>
                      <a:pt x="1479" y="51"/>
                    </a:lnTo>
                    <a:lnTo>
                      <a:pt x="1441" y="39"/>
                    </a:lnTo>
                    <a:lnTo>
                      <a:pt x="1327" y="13"/>
                    </a:ln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5;p16">
                <a:extLst>
                  <a:ext uri="{FF2B5EF4-FFF2-40B4-BE49-F238E27FC236}">
                    <a16:creationId xmlns:a16="http://schemas.microsoft.com/office/drawing/2014/main" id="{1EC713D2-9F3B-48DB-9479-75CE984C696C}"/>
                  </a:ext>
                </a:extLst>
              </p:cNvPr>
              <p:cNvSpPr/>
              <p:nvPr/>
            </p:nvSpPr>
            <p:spPr>
              <a:xfrm>
                <a:off x="1625200" y="4389300"/>
                <a:ext cx="81250" cy="10875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6;p16">
                <a:extLst>
                  <a:ext uri="{FF2B5EF4-FFF2-40B4-BE49-F238E27FC236}">
                    <a16:creationId xmlns:a16="http://schemas.microsoft.com/office/drawing/2014/main" id="{43A06F48-6EBE-4040-A880-5E3458917EFE}"/>
                  </a:ext>
                </a:extLst>
              </p:cNvPr>
              <p:cNvSpPr/>
              <p:nvPr/>
            </p:nvSpPr>
            <p:spPr>
              <a:xfrm>
                <a:off x="1224125" y="4187650"/>
                <a:ext cx="869825" cy="262025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7;p16">
                <a:extLst>
                  <a:ext uri="{FF2B5EF4-FFF2-40B4-BE49-F238E27FC236}">
                    <a16:creationId xmlns:a16="http://schemas.microsoft.com/office/drawing/2014/main" id="{0B1923BA-CBA8-4FB6-B3F2-6ACAEFB1F33A}"/>
                  </a:ext>
                </a:extLst>
              </p:cNvPr>
              <p:cNvSpPr/>
              <p:nvPr/>
            </p:nvSpPr>
            <p:spPr>
              <a:xfrm>
                <a:off x="1673875" y="2937925"/>
                <a:ext cx="690625" cy="940625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rgbClr val="9C8D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8;p16">
                <a:extLst>
                  <a:ext uri="{FF2B5EF4-FFF2-40B4-BE49-F238E27FC236}">
                    <a16:creationId xmlns:a16="http://schemas.microsoft.com/office/drawing/2014/main" id="{C8E90708-835C-4DE2-9593-1D11D6A71604}"/>
                  </a:ext>
                </a:extLst>
              </p:cNvPr>
              <p:cNvSpPr/>
              <p:nvPr/>
            </p:nvSpPr>
            <p:spPr>
              <a:xfrm>
                <a:off x="2371425" y="5160175"/>
                <a:ext cx="279725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9;p16">
                <a:extLst>
                  <a:ext uri="{FF2B5EF4-FFF2-40B4-BE49-F238E27FC236}">
                    <a16:creationId xmlns:a16="http://schemas.microsoft.com/office/drawing/2014/main" id="{98EF57E6-440C-4633-9920-F5CF37B82C48}"/>
                  </a:ext>
                </a:extLst>
              </p:cNvPr>
              <p:cNvSpPr/>
              <p:nvPr/>
            </p:nvSpPr>
            <p:spPr>
              <a:xfrm>
                <a:off x="2362875" y="5220525"/>
                <a:ext cx="470325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90;p16">
                <a:extLst>
                  <a:ext uri="{FF2B5EF4-FFF2-40B4-BE49-F238E27FC236}">
                    <a16:creationId xmlns:a16="http://schemas.microsoft.com/office/drawing/2014/main" id="{F65A4045-0098-4D45-9129-2BBAB301FCF8}"/>
                  </a:ext>
                </a:extLst>
              </p:cNvPr>
              <p:cNvSpPr/>
              <p:nvPr/>
            </p:nvSpPr>
            <p:spPr>
              <a:xfrm>
                <a:off x="1993100" y="3901275"/>
                <a:ext cx="584725" cy="1316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C56F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91;p16">
                <a:extLst>
                  <a:ext uri="{FF2B5EF4-FFF2-40B4-BE49-F238E27FC236}">
                    <a16:creationId xmlns:a16="http://schemas.microsoft.com/office/drawing/2014/main" id="{5482B824-C478-4564-9784-862413AC7484}"/>
                  </a:ext>
                </a:extLst>
              </p:cNvPr>
              <p:cNvSpPr/>
              <p:nvPr/>
            </p:nvSpPr>
            <p:spPr>
              <a:xfrm>
                <a:off x="2532925" y="5186075"/>
                <a:ext cx="279750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2;p16">
                <a:extLst>
                  <a:ext uri="{FF2B5EF4-FFF2-40B4-BE49-F238E27FC236}">
                    <a16:creationId xmlns:a16="http://schemas.microsoft.com/office/drawing/2014/main" id="{1EF46A4E-15C9-4E15-98AC-73A2DE35963E}"/>
                  </a:ext>
                </a:extLst>
              </p:cNvPr>
              <p:cNvSpPr/>
              <p:nvPr/>
            </p:nvSpPr>
            <p:spPr>
              <a:xfrm>
                <a:off x="2524400" y="5246450"/>
                <a:ext cx="47062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3;p16">
                <a:extLst>
                  <a:ext uri="{FF2B5EF4-FFF2-40B4-BE49-F238E27FC236}">
                    <a16:creationId xmlns:a16="http://schemas.microsoft.com/office/drawing/2014/main" id="{2A0B041A-0D70-49B7-B088-3ECE702EA350}"/>
                  </a:ext>
                </a:extLst>
              </p:cNvPr>
              <p:cNvSpPr/>
              <p:nvPr/>
            </p:nvSpPr>
            <p:spPr>
              <a:xfrm>
                <a:off x="1978875" y="3998950"/>
                <a:ext cx="694400" cy="1218775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56F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4;p16">
                <a:extLst>
                  <a:ext uri="{FF2B5EF4-FFF2-40B4-BE49-F238E27FC236}">
                    <a16:creationId xmlns:a16="http://schemas.microsoft.com/office/drawing/2014/main" id="{08B5DADA-D5C4-4809-8404-B523BBA409F1}"/>
                  </a:ext>
                </a:extLst>
              </p:cNvPr>
              <p:cNvSpPr/>
              <p:nvPr/>
            </p:nvSpPr>
            <p:spPr>
              <a:xfrm>
                <a:off x="1269000" y="2908525"/>
                <a:ext cx="586625" cy="9615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95;p16">
                <a:extLst>
                  <a:ext uri="{FF2B5EF4-FFF2-40B4-BE49-F238E27FC236}">
                    <a16:creationId xmlns:a16="http://schemas.microsoft.com/office/drawing/2014/main" id="{6B12DBD6-0D33-4A17-8CAA-183013FA4499}"/>
                  </a:ext>
                </a:extLst>
              </p:cNvPr>
              <p:cNvSpPr/>
              <p:nvPr/>
            </p:nvSpPr>
            <p:spPr>
              <a:xfrm>
                <a:off x="1509525" y="2517550"/>
                <a:ext cx="339775" cy="469700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C56F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6;p16">
                <a:extLst>
                  <a:ext uri="{FF2B5EF4-FFF2-40B4-BE49-F238E27FC236}">
                    <a16:creationId xmlns:a16="http://schemas.microsoft.com/office/drawing/2014/main" id="{9C3B1523-CF1C-4B40-9268-308C3FD48610}"/>
                  </a:ext>
                </a:extLst>
              </p:cNvPr>
              <p:cNvSpPr/>
              <p:nvPr/>
            </p:nvSpPr>
            <p:spPr>
              <a:xfrm>
                <a:off x="1598025" y="2821300"/>
                <a:ext cx="660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7;p16">
                <a:extLst>
                  <a:ext uri="{FF2B5EF4-FFF2-40B4-BE49-F238E27FC236}">
                    <a16:creationId xmlns:a16="http://schemas.microsoft.com/office/drawing/2014/main" id="{AF956E85-2ABA-42C8-BD29-CCEC98BFF1CE}"/>
                  </a:ext>
                </a:extLst>
              </p:cNvPr>
              <p:cNvSpPr/>
              <p:nvPr/>
            </p:nvSpPr>
            <p:spPr>
              <a:xfrm>
                <a:off x="1453900" y="2409150"/>
                <a:ext cx="395400" cy="388775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8;p16">
                <a:extLst>
                  <a:ext uri="{FF2B5EF4-FFF2-40B4-BE49-F238E27FC236}">
                    <a16:creationId xmlns:a16="http://schemas.microsoft.com/office/drawing/2014/main" id="{4DC6D6BE-4954-43C7-8CFC-BD1316C1E087}"/>
                  </a:ext>
                </a:extLst>
              </p:cNvPr>
              <p:cNvSpPr/>
              <p:nvPr/>
            </p:nvSpPr>
            <p:spPr>
              <a:xfrm>
                <a:off x="1301875" y="2353850"/>
                <a:ext cx="226000" cy="285725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99;p16">
                <a:extLst>
                  <a:ext uri="{FF2B5EF4-FFF2-40B4-BE49-F238E27FC236}">
                    <a16:creationId xmlns:a16="http://schemas.microsoft.com/office/drawing/2014/main" id="{DF41D879-81D5-44F3-B5BC-5D96D7EDF8E7}"/>
                  </a:ext>
                </a:extLst>
              </p:cNvPr>
              <p:cNvSpPr/>
              <p:nvPr/>
            </p:nvSpPr>
            <p:spPr>
              <a:xfrm>
                <a:off x="1261725" y="3801100"/>
                <a:ext cx="889750" cy="484550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rgbClr val="2D2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0;p16">
                <a:extLst>
                  <a:ext uri="{FF2B5EF4-FFF2-40B4-BE49-F238E27FC236}">
                    <a16:creationId xmlns:a16="http://schemas.microsoft.com/office/drawing/2014/main" id="{3268708E-F936-4A9E-820A-5F54BAD63AEF}"/>
                  </a:ext>
                </a:extLst>
              </p:cNvPr>
              <p:cNvSpPr/>
              <p:nvPr/>
            </p:nvSpPr>
            <p:spPr>
              <a:xfrm>
                <a:off x="1732975" y="3812150"/>
                <a:ext cx="408050" cy="2032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01;p16">
                <a:extLst>
                  <a:ext uri="{FF2B5EF4-FFF2-40B4-BE49-F238E27FC236}">
                    <a16:creationId xmlns:a16="http://schemas.microsoft.com/office/drawing/2014/main" id="{07EFD55B-0B13-491B-9E6F-181AF653303D}"/>
                  </a:ext>
                </a:extLst>
              </p:cNvPr>
              <p:cNvSpPr/>
              <p:nvPr/>
            </p:nvSpPr>
            <p:spPr>
              <a:xfrm>
                <a:off x="1247500" y="2938250"/>
                <a:ext cx="653650" cy="940300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rgbClr val="9C8D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02;p16">
                <a:extLst>
                  <a:ext uri="{FF2B5EF4-FFF2-40B4-BE49-F238E27FC236}">
                    <a16:creationId xmlns:a16="http://schemas.microsoft.com/office/drawing/2014/main" id="{1E35241F-3D08-4212-AC51-6A2F6BB59747}"/>
                  </a:ext>
                </a:extLst>
              </p:cNvPr>
              <p:cNvSpPr/>
              <p:nvPr/>
            </p:nvSpPr>
            <p:spPr>
              <a:xfrm>
                <a:off x="1837275" y="3737875"/>
                <a:ext cx="341375" cy="213050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C56F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03;p16">
                <a:extLst>
                  <a:ext uri="{FF2B5EF4-FFF2-40B4-BE49-F238E27FC236}">
                    <a16:creationId xmlns:a16="http://schemas.microsoft.com/office/drawing/2014/main" id="{043BF575-A4D8-4FAD-BA1D-EA4A9332BC5B}"/>
                  </a:ext>
                </a:extLst>
              </p:cNvPr>
              <p:cNvSpPr/>
              <p:nvPr/>
            </p:nvSpPr>
            <p:spPr>
              <a:xfrm>
                <a:off x="2073700" y="3443300"/>
                <a:ext cx="689975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04;p16">
                <a:extLst>
                  <a:ext uri="{FF2B5EF4-FFF2-40B4-BE49-F238E27FC236}">
                    <a16:creationId xmlns:a16="http://schemas.microsoft.com/office/drawing/2014/main" id="{06F88E6F-0697-4A77-AD4C-7824647DC716}"/>
                  </a:ext>
                </a:extLst>
              </p:cNvPr>
              <p:cNvSpPr/>
              <p:nvPr/>
            </p:nvSpPr>
            <p:spPr>
              <a:xfrm>
                <a:off x="2019000" y="3832075"/>
                <a:ext cx="4460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05;p16">
                <a:extLst>
                  <a:ext uri="{FF2B5EF4-FFF2-40B4-BE49-F238E27FC236}">
                    <a16:creationId xmlns:a16="http://schemas.microsoft.com/office/drawing/2014/main" id="{D90418A0-EBE9-42D2-A0C3-61E728F4F653}"/>
                  </a:ext>
                </a:extLst>
              </p:cNvPr>
              <p:cNvSpPr/>
              <p:nvPr/>
            </p:nvSpPr>
            <p:spPr>
              <a:xfrm>
                <a:off x="2055050" y="3812150"/>
                <a:ext cx="48700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06;p16">
                <a:extLst>
                  <a:ext uri="{FF2B5EF4-FFF2-40B4-BE49-F238E27FC236}">
                    <a16:creationId xmlns:a16="http://schemas.microsoft.com/office/drawing/2014/main" id="{A8A09156-D0E1-4A51-83C0-10C4AD9630AA}"/>
                  </a:ext>
                </a:extLst>
              </p:cNvPr>
              <p:cNvSpPr/>
              <p:nvPr/>
            </p:nvSpPr>
            <p:spPr>
              <a:xfrm>
                <a:off x="2093925" y="3786875"/>
                <a:ext cx="404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07;p16">
                <a:extLst>
                  <a:ext uri="{FF2B5EF4-FFF2-40B4-BE49-F238E27FC236}">
                    <a16:creationId xmlns:a16="http://schemas.microsoft.com/office/drawing/2014/main" id="{2997CC84-9580-4D8A-98B3-B6013ACA409E}"/>
                  </a:ext>
                </a:extLst>
              </p:cNvPr>
              <p:cNvSpPr/>
              <p:nvPr/>
            </p:nvSpPr>
            <p:spPr>
              <a:xfrm>
                <a:off x="1487075" y="5352025"/>
                <a:ext cx="3710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rgbClr val="1B1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08;p16">
                <a:extLst>
                  <a:ext uri="{FF2B5EF4-FFF2-40B4-BE49-F238E27FC236}">
                    <a16:creationId xmlns:a16="http://schemas.microsoft.com/office/drawing/2014/main" id="{86C33443-67DC-4365-8D46-240D2D751816}"/>
                  </a:ext>
                </a:extLst>
              </p:cNvPr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09;p16">
                <a:extLst>
                  <a:ext uri="{FF2B5EF4-FFF2-40B4-BE49-F238E27FC236}">
                    <a16:creationId xmlns:a16="http://schemas.microsoft.com/office/drawing/2014/main" id="{3F78594A-8BF8-40C2-ADA6-B2616AC1A613}"/>
                  </a:ext>
                </a:extLst>
              </p:cNvPr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10;p16">
                <a:extLst>
                  <a:ext uri="{FF2B5EF4-FFF2-40B4-BE49-F238E27FC236}">
                    <a16:creationId xmlns:a16="http://schemas.microsoft.com/office/drawing/2014/main" id="{01C9577B-16CA-46D7-BD36-D7174FE50DB6}"/>
                  </a:ext>
                </a:extLst>
              </p:cNvPr>
              <p:cNvSpPr/>
              <p:nvPr/>
            </p:nvSpPr>
            <p:spPr>
              <a:xfrm>
                <a:off x="1646050" y="2898100"/>
                <a:ext cx="746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" name="Google Shape;111;p16">
              <a:extLst>
                <a:ext uri="{FF2B5EF4-FFF2-40B4-BE49-F238E27FC236}">
                  <a16:creationId xmlns:a16="http://schemas.microsoft.com/office/drawing/2014/main" id="{44BEF673-F40D-4556-9E6D-7ACA5D3BE1F2}"/>
                </a:ext>
              </a:extLst>
            </p:cNvPr>
            <p:cNvSpPr/>
            <p:nvPr/>
          </p:nvSpPr>
          <p:spPr>
            <a:xfrm>
              <a:off x="2043704" y="1505695"/>
              <a:ext cx="588635" cy="588786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626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4E821-DABD-ED4B-883A-BF2F0C5427B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5180650" y="457300"/>
            <a:ext cx="3604762" cy="481200"/>
          </a:xfrm>
        </p:spPr>
        <p:txBody>
          <a:bodyPr/>
          <a:lstStyle/>
          <a:p>
            <a:r>
              <a:rPr lang="en-US" sz="2400"/>
              <a:t>How this analysis helps us?</a:t>
            </a:r>
          </a:p>
        </p:txBody>
      </p:sp>
      <p:sp>
        <p:nvSpPr>
          <p:cNvPr id="44" name="Rounded Rectangle 69">
            <a:extLst>
              <a:ext uri="{FF2B5EF4-FFF2-40B4-BE49-F238E27FC236}">
                <a16:creationId xmlns:a16="http://schemas.microsoft.com/office/drawing/2014/main" id="{42072AA9-B6F9-4AA0-BD6F-0540C54658A5}"/>
              </a:ext>
            </a:extLst>
          </p:cNvPr>
          <p:cNvSpPr/>
          <p:nvPr/>
        </p:nvSpPr>
        <p:spPr>
          <a:xfrm rot="18900000">
            <a:off x="3524655" y="1910649"/>
            <a:ext cx="2160000" cy="2160000"/>
          </a:xfrm>
          <a:prstGeom prst="roundRect">
            <a:avLst>
              <a:gd name="adj" fmla="val 2125"/>
            </a:avLst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1141;p37">
            <a:extLst>
              <a:ext uri="{FF2B5EF4-FFF2-40B4-BE49-F238E27FC236}">
                <a16:creationId xmlns:a16="http://schemas.microsoft.com/office/drawing/2014/main" id="{AF0A3006-6B74-449D-BE59-B8DF1F3B6B96}"/>
              </a:ext>
            </a:extLst>
          </p:cNvPr>
          <p:cNvSpPr txBox="1"/>
          <p:nvPr/>
        </p:nvSpPr>
        <p:spPr>
          <a:xfrm>
            <a:off x="600635" y="1995829"/>
            <a:ext cx="2725276" cy="100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US" sz="1800" b="1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Predict likelihood </a:t>
            </a:r>
            <a:r>
              <a:rPr lang="en-US" sz="18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t>of default at different time periods</a:t>
            </a:r>
          </a:p>
        </p:txBody>
      </p:sp>
      <p:sp>
        <p:nvSpPr>
          <p:cNvPr id="46" name="Google Shape;1143;p37">
            <a:extLst>
              <a:ext uri="{FF2B5EF4-FFF2-40B4-BE49-F238E27FC236}">
                <a16:creationId xmlns:a16="http://schemas.microsoft.com/office/drawing/2014/main" id="{C1957F7F-6385-4FD7-B8D1-1A236ADA52F0}"/>
              </a:ext>
            </a:extLst>
          </p:cNvPr>
          <p:cNvSpPr txBox="1"/>
          <p:nvPr/>
        </p:nvSpPr>
        <p:spPr>
          <a:xfrm>
            <a:off x="5884869" y="1974713"/>
            <a:ext cx="2723806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None/>
              <a:defRPr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1800" b="1"/>
              <a:t>Measure influence </a:t>
            </a:r>
            <a:r>
              <a:rPr lang="en-US" sz="1800"/>
              <a:t>of other factors on the default rate</a:t>
            </a:r>
          </a:p>
        </p:txBody>
      </p:sp>
      <p:sp>
        <p:nvSpPr>
          <p:cNvPr id="47" name="Google Shape;1144;p37">
            <a:extLst>
              <a:ext uri="{FF2B5EF4-FFF2-40B4-BE49-F238E27FC236}">
                <a16:creationId xmlns:a16="http://schemas.microsoft.com/office/drawing/2014/main" id="{44E22280-3F1D-4E9D-9034-5E710C8C36A1}"/>
              </a:ext>
            </a:extLst>
          </p:cNvPr>
          <p:cNvSpPr txBox="1"/>
          <p:nvPr/>
        </p:nvSpPr>
        <p:spPr>
          <a:xfrm>
            <a:off x="5968877" y="3359826"/>
            <a:ext cx="20517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800"/>
              <a:t>Can incorporate </a:t>
            </a:r>
            <a:r>
              <a:rPr lang="en-US" sz="1800" b="1"/>
              <a:t>censored data</a:t>
            </a:r>
          </a:p>
        </p:txBody>
      </p:sp>
      <p:sp>
        <p:nvSpPr>
          <p:cNvPr id="48" name="Google Shape;1148;p37">
            <a:extLst>
              <a:ext uri="{FF2B5EF4-FFF2-40B4-BE49-F238E27FC236}">
                <a16:creationId xmlns:a16="http://schemas.microsoft.com/office/drawing/2014/main" id="{4D9EF6CE-5601-459A-B2E8-60951142F34C}"/>
              </a:ext>
            </a:extLst>
          </p:cNvPr>
          <p:cNvSpPr txBox="1"/>
          <p:nvPr/>
        </p:nvSpPr>
        <p:spPr>
          <a:xfrm>
            <a:off x="349625" y="3372516"/>
            <a:ext cx="2938736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None/>
              <a:defRPr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800" b="1"/>
              <a:t>Quantify relationship </a:t>
            </a:r>
            <a:r>
              <a:rPr lang="en-US" sz="1800"/>
              <a:t>of other predictors with default</a:t>
            </a:r>
          </a:p>
        </p:txBody>
      </p:sp>
      <p:sp>
        <p:nvSpPr>
          <p:cNvPr id="49" name="Google Shape;1150;p37">
            <a:extLst>
              <a:ext uri="{FF2B5EF4-FFF2-40B4-BE49-F238E27FC236}">
                <a16:creationId xmlns:a16="http://schemas.microsoft.com/office/drawing/2014/main" id="{4CE612B6-624D-454D-BFE8-4B27437FAF4E}"/>
              </a:ext>
            </a:extLst>
          </p:cNvPr>
          <p:cNvSpPr/>
          <p:nvPr/>
        </p:nvSpPr>
        <p:spPr>
          <a:xfrm>
            <a:off x="3562007" y="2035998"/>
            <a:ext cx="972000" cy="972000"/>
          </a:xfrm>
          <a:prstGeom prst="roundRect">
            <a:avLst>
              <a:gd name="adj" fmla="val 4313"/>
            </a:avLst>
          </a:prstGeom>
          <a:solidFill>
            <a:srgbClr val="F4AD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151;p37">
            <a:extLst>
              <a:ext uri="{FF2B5EF4-FFF2-40B4-BE49-F238E27FC236}">
                <a16:creationId xmlns:a16="http://schemas.microsoft.com/office/drawing/2014/main" id="{E132A668-FCF6-489D-9956-F24227BC38AC}"/>
              </a:ext>
            </a:extLst>
          </p:cNvPr>
          <p:cNvSpPr/>
          <p:nvPr/>
        </p:nvSpPr>
        <p:spPr>
          <a:xfrm>
            <a:off x="3588118" y="1994751"/>
            <a:ext cx="972000" cy="9720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152;p37">
            <a:extLst>
              <a:ext uri="{FF2B5EF4-FFF2-40B4-BE49-F238E27FC236}">
                <a16:creationId xmlns:a16="http://schemas.microsoft.com/office/drawing/2014/main" id="{431D19CD-809E-4EEC-B22A-993A4EE4AFEB}"/>
              </a:ext>
            </a:extLst>
          </p:cNvPr>
          <p:cNvSpPr/>
          <p:nvPr/>
        </p:nvSpPr>
        <p:spPr>
          <a:xfrm>
            <a:off x="3562007" y="3157099"/>
            <a:ext cx="972000" cy="972000"/>
          </a:xfrm>
          <a:prstGeom prst="roundRect">
            <a:avLst>
              <a:gd name="adj" fmla="val 4313"/>
            </a:avLst>
          </a:prstGeom>
          <a:solidFill>
            <a:srgbClr val="4D4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153;p37">
            <a:extLst>
              <a:ext uri="{FF2B5EF4-FFF2-40B4-BE49-F238E27FC236}">
                <a16:creationId xmlns:a16="http://schemas.microsoft.com/office/drawing/2014/main" id="{B1B2B38A-9919-4E8F-A974-E4638042CE6F}"/>
              </a:ext>
            </a:extLst>
          </p:cNvPr>
          <p:cNvSpPr/>
          <p:nvPr/>
        </p:nvSpPr>
        <p:spPr>
          <a:xfrm>
            <a:off x="3588118" y="3115852"/>
            <a:ext cx="972000" cy="9720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54;p37">
            <a:extLst>
              <a:ext uri="{FF2B5EF4-FFF2-40B4-BE49-F238E27FC236}">
                <a16:creationId xmlns:a16="http://schemas.microsoft.com/office/drawing/2014/main" id="{593CB477-905D-47EB-A6E0-AB69E535600C}"/>
              </a:ext>
            </a:extLst>
          </p:cNvPr>
          <p:cNvSpPr/>
          <p:nvPr/>
        </p:nvSpPr>
        <p:spPr>
          <a:xfrm>
            <a:off x="4682544" y="3157099"/>
            <a:ext cx="972000" cy="972000"/>
          </a:xfrm>
          <a:prstGeom prst="roundRect">
            <a:avLst>
              <a:gd name="adj" fmla="val 4313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55;p37">
            <a:extLst>
              <a:ext uri="{FF2B5EF4-FFF2-40B4-BE49-F238E27FC236}">
                <a16:creationId xmlns:a16="http://schemas.microsoft.com/office/drawing/2014/main" id="{1F816B58-850A-4BA3-898D-9E8EC9267C0A}"/>
              </a:ext>
            </a:extLst>
          </p:cNvPr>
          <p:cNvSpPr/>
          <p:nvPr/>
        </p:nvSpPr>
        <p:spPr>
          <a:xfrm>
            <a:off x="4716819" y="3115852"/>
            <a:ext cx="972000" cy="9720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156;p37">
            <a:extLst>
              <a:ext uri="{FF2B5EF4-FFF2-40B4-BE49-F238E27FC236}">
                <a16:creationId xmlns:a16="http://schemas.microsoft.com/office/drawing/2014/main" id="{2EDBDC93-C5F2-4967-9AA1-CA3229DD13C1}"/>
              </a:ext>
            </a:extLst>
          </p:cNvPr>
          <p:cNvSpPr/>
          <p:nvPr/>
        </p:nvSpPr>
        <p:spPr>
          <a:xfrm>
            <a:off x="4682544" y="2031861"/>
            <a:ext cx="972000" cy="972000"/>
          </a:xfrm>
          <a:prstGeom prst="roundRect">
            <a:avLst>
              <a:gd name="adj" fmla="val 4313"/>
            </a:avLst>
          </a:prstGeom>
          <a:solidFill>
            <a:srgbClr val="E794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" name="Google Shape;1157;p37">
            <a:extLst>
              <a:ext uri="{FF2B5EF4-FFF2-40B4-BE49-F238E27FC236}">
                <a16:creationId xmlns:a16="http://schemas.microsoft.com/office/drawing/2014/main" id="{BF80D907-1C23-4DEE-AAF7-767933CD1B2A}"/>
              </a:ext>
            </a:extLst>
          </p:cNvPr>
          <p:cNvSpPr/>
          <p:nvPr/>
        </p:nvSpPr>
        <p:spPr>
          <a:xfrm>
            <a:off x="4716819" y="1990614"/>
            <a:ext cx="972000" cy="9720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CD6B1EA8-FC99-46E4-8785-055B52AF8894}"/>
              </a:ext>
            </a:extLst>
          </p:cNvPr>
          <p:cNvSpPr>
            <a:spLocks noEditPoints="1"/>
          </p:cNvSpPr>
          <p:nvPr/>
        </p:nvSpPr>
        <p:spPr bwMode="auto">
          <a:xfrm>
            <a:off x="3864700" y="2267196"/>
            <a:ext cx="418835" cy="41883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id="{AD4593DD-863B-453A-AC48-DC464171B468}"/>
              </a:ext>
            </a:extLst>
          </p:cNvPr>
          <p:cNvSpPr>
            <a:spLocks noEditPoints="1"/>
          </p:cNvSpPr>
          <p:nvPr/>
        </p:nvSpPr>
        <p:spPr bwMode="auto">
          <a:xfrm>
            <a:off x="4984233" y="2344634"/>
            <a:ext cx="437172" cy="327879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17">
            <a:extLst>
              <a:ext uri="{FF2B5EF4-FFF2-40B4-BE49-F238E27FC236}">
                <a16:creationId xmlns:a16="http://schemas.microsoft.com/office/drawing/2014/main" id="{059C3D46-06F9-4ED7-810A-80046A8B05EB}"/>
              </a:ext>
            </a:extLst>
          </p:cNvPr>
          <p:cNvSpPr>
            <a:spLocks noEditPoints="1"/>
          </p:cNvSpPr>
          <p:nvPr/>
        </p:nvSpPr>
        <p:spPr bwMode="auto">
          <a:xfrm>
            <a:off x="3881028" y="3481477"/>
            <a:ext cx="378880" cy="284161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oogle Shape;1455;p46">
            <a:extLst>
              <a:ext uri="{FF2B5EF4-FFF2-40B4-BE49-F238E27FC236}">
                <a16:creationId xmlns:a16="http://schemas.microsoft.com/office/drawing/2014/main" id="{22E7838A-9BA5-4D85-B0A6-067016007CE4}"/>
              </a:ext>
            </a:extLst>
          </p:cNvPr>
          <p:cNvGrpSpPr/>
          <p:nvPr/>
        </p:nvGrpSpPr>
        <p:grpSpPr>
          <a:xfrm>
            <a:off x="4996867" y="3426849"/>
            <a:ext cx="395999" cy="359999"/>
            <a:chOff x="3991098" y="4626868"/>
            <a:chExt cx="394968" cy="365875"/>
          </a:xfrm>
          <a:solidFill>
            <a:srgbClr val="FFFFFF"/>
          </a:solidFill>
        </p:grpSpPr>
        <p:sp>
          <p:nvSpPr>
            <p:cNvPr id="61" name="Google Shape;1456;p46">
              <a:extLst>
                <a:ext uri="{FF2B5EF4-FFF2-40B4-BE49-F238E27FC236}">
                  <a16:creationId xmlns:a16="http://schemas.microsoft.com/office/drawing/2014/main" id="{30008DBD-4097-4C23-A0C9-E3CFD60B38DF}"/>
                </a:ext>
              </a:extLst>
            </p:cNvPr>
            <p:cNvSpPr/>
            <p:nvPr/>
          </p:nvSpPr>
          <p:spPr>
            <a:xfrm>
              <a:off x="4064396" y="4686730"/>
              <a:ext cx="149023" cy="141536"/>
            </a:xfrm>
            <a:custGeom>
              <a:avLst/>
              <a:gdLst/>
              <a:ahLst/>
              <a:cxnLst/>
              <a:rect l="l" t="t" r="r" b="b"/>
              <a:pathLst>
                <a:path w="4359" h="4140" extrusionOk="0">
                  <a:moveTo>
                    <a:pt x="2084" y="0"/>
                  </a:moveTo>
                  <a:cubicBezTo>
                    <a:pt x="1024" y="0"/>
                    <a:pt x="0" y="826"/>
                    <a:pt x="0" y="2066"/>
                  </a:cubicBezTo>
                  <a:cubicBezTo>
                    <a:pt x="0" y="3312"/>
                    <a:pt x="1033" y="4140"/>
                    <a:pt x="2099" y="4140"/>
                  </a:cubicBezTo>
                  <a:cubicBezTo>
                    <a:pt x="2602" y="4140"/>
                    <a:pt x="3112" y="3955"/>
                    <a:pt x="3525" y="3543"/>
                  </a:cubicBezTo>
                  <a:cubicBezTo>
                    <a:pt x="4358" y="2733"/>
                    <a:pt x="4358" y="1400"/>
                    <a:pt x="3525" y="614"/>
                  </a:cubicBezTo>
                  <a:cubicBezTo>
                    <a:pt x="3108" y="190"/>
                    <a:pt x="2592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57;p46">
              <a:extLst>
                <a:ext uri="{FF2B5EF4-FFF2-40B4-BE49-F238E27FC236}">
                  <a16:creationId xmlns:a16="http://schemas.microsoft.com/office/drawing/2014/main" id="{C15A0980-D81C-45BA-A1A3-A57DA1D8CAD0}"/>
                </a:ext>
              </a:extLst>
            </p:cNvPr>
            <p:cNvSpPr/>
            <p:nvPr/>
          </p:nvSpPr>
          <p:spPr>
            <a:xfrm>
              <a:off x="3991098" y="4626868"/>
              <a:ext cx="394968" cy="365875"/>
            </a:xfrm>
            <a:custGeom>
              <a:avLst/>
              <a:gdLst/>
              <a:ahLst/>
              <a:cxnLst/>
              <a:rect l="l" t="t" r="r" b="b"/>
              <a:pathLst>
                <a:path w="11553" h="10702" extrusionOk="0">
                  <a:moveTo>
                    <a:pt x="4285" y="1144"/>
                  </a:moveTo>
                  <a:cubicBezTo>
                    <a:pt x="6464" y="1144"/>
                    <a:pt x="7912" y="3932"/>
                    <a:pt x="6121" y="5723"/>
                  </a:cubicBezTo>
                  <a:cubicBezTo>
                    <a:pt x="5621" y="6223"/>
                    <a:pt x="4930" y="6508"/>
                    <a:pt x="4216" y="6508"/>
                  </a:cubicBezTo>
                  <a:cubicBezTo>
                    <a:pt x="1287" y="6508"/>
                    <a:pt x="501" y="2484"/>
                    <a:pt x="3216" y="1365"/>
                  </a:cubicBezTo>
                  <a:cubicBezTo>
                    <a:pt x="3584" y="1213"/>
                    <a:pt x="3944" y="1144"/>
                    <a:pt x="4285" y="1144"/>
                  </a:cubicBezTo>
                  <a:close/>
                  <a:moveTo>
                    <a:pt x="4199" y="0"/>
                  </a:moveTo>
                  <a:cubicBezTo>
                    <a:pt x="3222" y="0"/>
                    <a:pt x="2246" y="370"/>
                    <a:pt x="1501" y="1103"/>
                  </a:cubicBezTo>
                  <a:cubicBezTo>
                    <a:pt x="48" y="2555"/>
                    <a:pt x="1" y="4889"/>
                    <a:pt x="1406" y="6413"/>
                  </a:cubicBezTo>
                  <a:cubicBezTo>
                    <a:pt x="2152" y="7223"/>
                    <a:pt x="3175" y="7637"/>
                    <a:pt x="4206" y="7637"/>
                  </a:cubicBezTo>
                  <a:cubicBezTo>
                    <a:pt x="5085" y="7637"/>
                    <a:pt x="5969" y="7336"/>
                    <a:pt x="6693" y="6723"/>
                  </a:cubicBezTo>
                  <a:lnTo>
                    <a:pt x="7383" y="7437"/>
                  </a:lnTo>
                  <a:cubicBezTo>
                    <a:pt x="7145" y="7866"/>
                    <a:pt x="7217" y="8414"/>
                    <a:pt x="7574" y="8795"/>
                  </a:cubicBezTo>
                  <a:lnTo>
                    <a:pt x="9169" y="10366"/>
                  </a:lnTo>
                  <a:cubicBezTo>
                    <a:pt x="9416" y="10602"/>
                    <a:pt x="9689" y="10702"/>
                    <a:pt x="9949" y="10702"/>
                  </a:cubicBezTo>
                  <a:cubicBezTo>
                    <a:pt x="10818" y="10702"/>
                    <a:pt x="11553" y="9595"/>
                    <a:pt x="10765" y="8771"/>
                  </a:cubicBezTo>
                  <a:lnTo>
                    <a:pt x="9193" y="7175"/>
                  </a:lnTo>
                  <a:cubicBezTo>
                    <a:pt x="8975" y="6957"/>
                    <a:pt x="8678" y="6846"/>
                    <a:pt x="8382" y="6846"/>
                  </a:cubicBezTo>
                  <a:cubicBezTo>
                    <a:pt x="8192" y="6846"/>
                    <a:pt x="8003" y="6892"/>
                    <a:pt x="7836" y="6985"/>
                  </a:cubicBezTo>
                  <a:lnTo>
                    <a:pt x="7121" y="6294"/>
                  </a:lnTo>
                  <a:cubicBezTo>
                    <a:pt x="8455" y="4722"/>
                    <a:pt x="8288" y="2389"/>
                    <a:pt x="6788" y="1007"/>
                  </a:cubicBezTo>
                  <a:cubicBezTo>
                    <a:pt x="6057" y="334"/>
                    <a:pt x="5128" y="0"/>
                    <a:pt x="4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367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52B152-3741-5342-BE3E-19B31FE9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7" y="1329614"/>
            <a:ext cx="4565671" cy="338107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5156158" y="43280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KM survival curve</a:t>
            </a:r>
            <a:endParaRPr sz="240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74992F23-F521-0542-8CB8-F43711707483}"/>
              </a:ext>
            </a:extLst>
          </p:cNvPr>
          <p:cNvSpPr/>
          <p:nvPr/>
        </p:nvSpPr>
        <p:spPr>
          <a:xfrm rot="5400000">
            <a:off x="3714279" y="2810083"/>
            <a:ext cx="3370777" cy="430443"/>
          </a:xfrm>
          <a:prstGeom prst="triangle">
            <a:avLst>
              <a:gd name="adj" fmla="val 48701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4EF09-78C1-7044-9606-0BF083C27220}"/>
              </a:ext>
            </a:extLst>
          </p:cNvPr>
          <p:cNvSpPr txBox="1"/>
          <p:nvPr/>
        </p:nvSpPr>
        <p:spPr>
          <a:xfrm>
            <a:off x="5779135" y="1530299"/>
            <a:ext cx="3046459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</a:rPr>
              <a:t>50%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Chance that a customer will </a:t>
            </a:r>
            <a:r>
              <a:rPr lang="en-US" sz="1600" b="1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not default until 58</a:t>
            </a:r>
            <a:r>
              <a:rPr lang="en-US" sz="1600" b="1" baseline="300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th</a:t>
            </a:r>
            <a:r>
              <a:rPr lang="en-US" sz="1600" b="1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 month</a:t>
            </a:r>
          </a:p>
          <a:p>
            <a:endParaRPr lang="en-US" b="1" i="1">
              <a:solidFill>
                <a:schemeClr val="tx1">
                  <a:lumMod val="10000"/>
                </a:schemeClr>
              </a:solidFill>
            </a:endParaRPr>
          </a:p>
          <a:p>
            <a:r>
              <a:rPr lang="en-US" sz="4000" b="1">
                <a:solidFill>
                  <a:srgbClr val="00B050"/>
                </a:solidFill>
              </a:rPr>
              <a:t>30%</a:t>
            </a:r>
            <a:endParaRPr lang="en-US" b="1">
              <a:solidFill>
                <a:srgbClr val="00B050"/>
              </a:solidFill>
            </a:endParaRPr>
          </a:p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Chance for </a:t>
            </a:r>
            <a:r>
              <a:rPr lang="en-US" sz="1600" b="1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not defaulting until 75</a:t>
            </a:r>
            <a:r>
              <a:rPr lang="en-US" sz="1600" b="1" baseline="300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th</a:t>
            </a:r>
            <a:r>
              <a:rPr lang="en-US" sz="1600" b="1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  month</a:t>
            </a:r>
          </a:p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Lenders can accrue lot of interest by this period</a:t>
            </a:r>
          </a:p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6F25F-E0A7-483F-95C7-C0811EC619A4}"/>
              </a:ext>
            </a:extLst>
          </p:cNvPr>
          <p:cNvCxnSpPr>
            <a:cxnSpLocks/>
          </p:cNvCxnSpPr>
          <p:nvPr/>
        </p:nvCxnSpPr>
        <p:spPr>
          <a:xfrm>
            <a:off x="1347050" y="2878458"/>
            <a:ext cx="2251522" cy="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FD947-19F9-4DED-A62A-D4C85D0E6E7A}"/>
              </a:ext>
            </a:extLst>
          </p:cNvPr>
          <p:cNvCxnSpPr>
            <a:cxnSpLocks/>
          </p:cNvCxnSpPr>
          <p:nvPr/>
        </p:nvCxnSpPr>
        <p:spPr>
          <a:xfrm>
            <a:off x="3589145" y="2894895"/>
            <a:ext cx="0" cy="923621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85 Loan Default Illustrations &amp;amp; Clip Art - iStock">
            <a:extLst>
              <a:ext uri="{FF2B5EF4-FFF2-40B4-BE49-F238E27FC236}">
                <a16:creationId xmlns:a16="http://schemas.microsoft.com/office/drawing/2014/main" id="{27489D3E-6C48-4A44-B9F6-F3082E89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257">
            <a:off x="4048341" y="2308044"/>
            <a:ext cx="472436" cy="47243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2DB5A3-344F-9E41-BE74-475154EE0F59}"/>
              </a:ext>
            </a:extLst>
          </p:cNvPr>
          <p:cNvCxnSpPr>
            <a:cxnSpLocks/>
          </p:cNvCxnSpPr>
          <p:nvPr/>
        </p:nvCxnSpPr>
        <p:spPr>
          <a:xfrm>
            <a:off x="1365904" y="3255979"/>
            <a:ext cx="2918655" cy="0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38B4D8-ECEE-6347-89A3-862FBDF05DE2}"/>
              </a:ext>
            </a:extLst>
          </p:cNvPr>
          <p:cNvCxnSpPr>
            <a:cxnSpLocks/>
          </p:cNvCxnSpPr>
          <p:nvPr/>
        </p:nvCxnSpPr>
        <p:spPr>
          <a:xfrm>
            <a:off x="4284559" y="3255979"/>
            <a:ext cx="0" cy="627864"/>
          </a:xfrm>
          <a:prstGeom prst="line">
            <a:avLst/>
          </a:prstGeom>
          <a:ln w="158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2779325" y="423755"/>
            <a:ext cx="5796562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IMPACT OF CREDIT SCORE ON SURVIVAL RATE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3078ED5-11F8-C648-A803-99FFB4BB4EC7}"/>
              </a:ext>
            </a:extLst>
          </p:cNvPr>
          <p:cNvSpPr/>
          <p:nvPr/>
        </p:nvSpPr>
        <p:spPr>
          <a:xfrm>
            <a:off x="4818192" y="2150580"/>
            <a:ext cx="281222" cy="371793"/>
          </a:xfrm>
          <a:prstGeom prst="upArrow">
            <a:avLst/>
          </a:prstGeom>
          <a:solidFill>
            <a:srgbClr val="4F4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4BFFB93-FB75-E141-A697-CD5F32C2C5EE}"/>
              </a:ext>
            </a:extLst>
          </p:cNvPr>
          <p:cNvSpPr/>
          <p:nvPr/>
        </p:nvSpPr>
        <p:spPr>
          <a:xfrm>
            <a:off x="6810195" y="2146739"/>
            <a:ext cx="281222" cy="38950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51CD-105B-2F42-95A0-7E424A20C0DD}"/>
              </a:ext>
            </a:extLst>
          </p:cNvPr>
          <p:cNvSpPr txBox="1"/>
          <p:nvPr/>
        </p:nvSpPr>
        <p:spPr>
          <a:xfrm>
            <a:off x="5132070" y="2166909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Credit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3F39C-8183-5A42-801F-5BC3FEAB13A4}"/>
              </a:ext>
            </a:extLst>
          </p:cNvPr>
          <p:cNvSpPr txBox="1"/>
          <p:nvPr/>
        </p:nvSpPr>
        <p:spPr>
          <a:xfrm>
            <a:off x="7111259" y="2150581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Default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FC079-807D-3248-8234-83C299900B3B}"/>
              </a:ext>
            </a:extLst>
          </p:cNvPr>
          <p:cNvSpPr txBox="1"/>
          <p:nvPr/>
        </p:nvSpPr>
        <p:spPr>
          <a:xfrm>
            <a:off x="4712057" y="2924269"/>
            <a:ext cx="3961163" cy="830997"/>
          </a:xfrm>
          <a:prstGeom prst="rect">
            <a:avLst/>
          </a:prstGeom>
          <a:solidFill>
            <a:srgbClr val="FACBAF"/>
          </a:solidFill>
          <a:ln>
            <a:solidFill>
              <a:srgbClr val="FACBA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25000"/>
                  </a:schemeClr>
                </a:solidFill>
                <a:latin typeface="Roboto Condensed"/>
                <a:ea typeface="Roboto Condensed"/>
                <a:cs typeface="Segoe UI"/>
              </a:rPr>
              <a:t>Customers with Good Credit score have lower chances of being Default at any given period as compared to Fair and Poor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47DDA-68BE-F046-B564-70104643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8" y="1349182"/>
            <a:ext cx="4100798" cy="32825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059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2828995" y="423755"/>
            <a:ext cx="5613149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200"/>
              <a:t>IMPACT OF DEBT RATIO ON SURVIVAL RATE</a:t>
            </a:r>
            <a:endParaRPr sz="220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428F7114-68E5-F344-A9D0-C797F32E2734}"/>
              </a:ext>
            </a:extLst>
          </p:cNvPr>
          <p:cNvSpPr/>
          <p:nvPr/>
        </p:nvSpPr>
        <p:spPr>
          <a:xfrm>
            <a:off x="6816571" y="2166908"/>
            <a:ext cx="281222" cy="353005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B1C2E-B022-9C47-9B13-772AD36C7499}"/>
              </a:ext>
            </a:extLst>
          </p:cNvPr>
          <p:cNvSpPr txBox="1"/>
          <p:nvPr/>
        </p:nvSpPr>
        <p:spPr>
          <a:xfrm>
            <a:off x="4724782" y="2926643"/>
            <a:ext cx="3961163" cy="830997"/>
          </a:xfrm>
          <a:prstGeom prst="rect">
            <a:avLst/>
          </a:prstGeom>
          <a:solidFill>
            <a:srgbClr val="FACBAF"/>
          </a:solidFill>
          <a:ln>
            <a:solidFill>
              <a:srgbClr val="FACBA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defRPr>
            </a:lvl1pPr>
          </a:lstStyle>
          <a:p>
            <a:r>
              <a:rPr lang="en-US"/>
              <a:t>Customers with High Debt Ratio have higher chances of being Default at any given period as compared to Low and Medium  </a:t>
            </a:r>
          </a:p>
        </p:txBody>
      </p:sp>
      <p:sp>
        <p:nvSpPr>
          <p:cNvPr id="9" name="Up Arrow 7">
            <a:extLst>
              <a:ext uri="{FF2B5EF4-FFF2-40B4-BE49-F238E27FC236}">
                <a16:creationId xmlns:a16="http://schemas.microsoft.com/office/drawing/2014/main" id="{B01FB73A-5B2F-4A78-80B3-5833CA5D8730}"/>
              </a:ext>
            </a:extLst>
          </p:cNvPr>
          <p:cNvSpPr/>
          <p:nvPr/>
        </p:nvSpPr>
        <p:spPr>
          <a:xfrm>
            <a:off x="4867176" y="2150580"/>
            <a:ext cx="281222" cy="371793"/>
          </a:xfrm>
          <a:prstGeom prst="upArrow">
            <a:avLst/>
          </a:prstGeom>
          <a:solidFill>
            <a:srgbClr val="4F4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BE6CB-026B-4D42-8670-BE8BCB7CFA5B}"/>
              </a:ext>
            </a:extLst>
          </p:cNvPr>
          <p:cNvSpPr txBox="1"/>
          <p:nvPr/>
        </p:nvSpPr>
        <p:spPr>
          <a:xfrm>
            <a:off x="5189218" y="2166909"/>
            <a:ext cx="14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Debt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2DDAD-1AA8-4E8E-976C-405CEBE32AAF}"/>
              </a:ext>
            </a:extLst>
          </p:cNvPr>
          <p:cNvSpPr txBox="1"/>
          <p:nvPr/>
        </p:nvSpPr>
        <p:spPr>
          <a:xfrm>
            <a:off x="7111259" y="2150581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Default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BDCDC-60CD-CD44-A9B4-DF3D22E9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8" y="1244338"/>
            <a:ext cx="4123275" cy="346941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2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2642461" y="414702"/>
            <a:ext cx="5896136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200"/>
              <a:t>IMPACT OF refinancing on survival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D7330-BAA1-0D45-911C-EDA92E155761}"/>
              </a:ext>
            </a:extLst>
          </p:cNvPr>
          <p:cNvSpPr txBox="1"/>
          <p:nvPr/>
        </p:nvSpPr>
        <p:spPr>
          <a:xfrm>
            <a:off x="4733272" y="2189739"/>
            <a:ext cx="216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Refinancing leads to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9E9C6-E15C-EA45-8AFC-0EBEBBB954DE}"/>
              </a:ext>
            </a:extLst>
          </p:cNvPr>
          <p:cNvSpPr txBox="1"/>
          <p:nvPr/>
        </p:nvSpPr>
        <p:spPr>
          <a:xfrm>
            <a:off x="7261538" y="2179310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Default Rate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45DE2C8-A1C0-5B4C-97DE-9722D39A3B61}"/>
              </a:ext>
            </a:extLst>
          </p:cNvPr>
          <p:cNvSpPr/>
          <p:nvPr/>
        </p:nvSpPr>
        <p:spPr>
          <a:xfrm>
            <a:off x="6945053" y="2176405"/>
            <a:ext cx="288000" cy="396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2B91D-1AA5-6148-93D7-D5CE8C05A0D9}"/>
              </a:ext>
            </a:extLst>
          </p:cNvPr>
          <p:cNvSpPr txBox="1"/>
          <p:nvPr/>
        </p:nvSpPr>
        <p:spPr>
          <a:xfrm>
            <a:off x="4692453" y="2903743"/>
            <a:ext cx="3961163" cy="830997"/>
          </a:xfrm>
          <a:prstGeom prst="rect">
            <a:avLst/>
          </a:prstGeom>
          <a:solidFill>
            <a:srgbClr val="FACBAF"/>
          </a:solidFill>
          <a:ln>
            <a:solidFill>
              <a:srgbClr val="FACBA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defRPr>
            </a:lvl1pPr>
          </a:lstStyle>
          <a:p>
            <a:r>
              <a:rPr lang="en-US"/>
              <a:t>Customers who have refinanced are less likely to default later (post 2 years) than customers with original loan terms.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EA7F8-512F-504C-B8F0-09CBF0E5A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"/>
          <a:stretch/>
        </p:blipFill>
        <p:spPr>
          <a:xfrm>
            <a:off x="408063" y="1351581"/>
            <a:ext cx="3961163" cy="345223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563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D860-CFE3-9344-8FD4-5204CEA7E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0866" y="448246"/>
            <a:ext cx="6159048" cy="481200"/>
          </a:xfrm>
        </p:spPr>
        <p:txBody>
          <a:bodyPr/>
          <a:lstStyle/>
          <a:p>
            <a:r>
              <a:rPr lang="en-US"/>
              <a:t>Ideal customer has good credit score-low debt ratio-refinanced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1C266E-B59A-E244-A383-7FE7C437DC45}"/>
              </a:ext>
            </a:extLst>
          </p:cNvPr>
          <p:cNvGrpSpPr/>
          <p:nvPr/>
        </p:nvGrpSpPr>
        <p:grpSpPr>
          <a:xfrm>
            <a:off x="248063" y="1315401"/>
            <a:ext cx="2974036" cy="1920257"/>
            <a:chOff x="432163" y="3128131"/>
            <a:chExt cx="3978409" cy="192744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A099559-4165-6F46-B9A4-75E17632BC29}"/>
                </a:ext>
              </a:extLst>
            </p:cNvPr>
            <p:cNvSpPr/>
            <p:nvPr/>
          </p:nvSpPr>
          <p:spPr>
            <a:xfrm>
              <a:off x="822485" y="3835347"/>
              <a:ext cx="841973" cy="428760"/>
            </a:xfrm>
            <a:prstGeom prst="roundRect">
              <a:avLst/>
            </a:prstGeom>
            <a:solidFill>
              <a:srgbClr val="8CA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>
                      <a:lumMod val="10000"/>
                    </a:schemeClr>
                  </a:solidFill>
                </a:rPr>
                <a:t>Fair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DDE7B58-46DC-874D-AEBB-E31C764278CB}"/>
                </a:ext>
              </a:extLst>
            </p:cNvPr>
            <p:cNvSpPr/>
            <p:nvPr/>
          </p:nvSpPr>
          <p:spPr>
            <a:xfrm>
              <a:off x="2181879" y="4417035"/>
              <a:ext cx="841973" cy="413466"/>
            </a:xfrm>
            <a:prstGeom prst="roundRect">
              <a:avLst/>
            </a:prstGeom>
            <a:solidFill>
              <a:srgbClr val="98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>
                      <a:lumMod val="25000"/>
                    </a:schemeClr>
                  </a:solidFill>
                </a:rPr>
                <a:t>Poor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C885104-6C52-FA43-AA1D-8ACE8AEDB66A}"/>
                </a:ext>
              </a:extLst>
            </p:cNvPr>
            <p:cNvSpPr/>
            <p:nvPr/>
          </p:nvSpPr>
          <p:spPr>
            <a:xfrm>
              <a:off x="2173717" y="3271299"/>
              <a:ext cx="841973" cy="462616"/>
            </a:xfrm>
            <a:prstGeom prst="roundRect">
              <a:avLst/>
            </a:prstGeom>
            <a:solidFill>
              <a:srgbClr val="5D6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Good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7E183-D809-3046-88D0-1E8BF4841F5F}"/>
                </a:ext>
              </a:extLst>
            </p:cNvPr>
            <p:cNvSpPr txBox="1"/>
            <p:nvPr/>
          </p:nvSpPr>
          <p:spPr>
            <a:xfrm>
              <a:off x="3061606" y="3128131"/>
              <a:ext cx="1348966" cy="8229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800" b="1">
                  <a:solidFill>
                    <a:srgbClr val="00B050"/>
                  </a:solidFill>
                </a:rPr>
                <a:t>43% </a:t>
              </a:r>
            </a:p>
            <a:p>
              <a:r>
                <a:rPr lang="en-US" sz="1100" b="1">
                  <a:solidFill>
                    <a:schemeClr val="accent4">
                      <a:lumMod val="50000"/>
                    </a:schemeClr>
                  </a:solidFill>
                </a:rPr>
                <a:t>Reduction </a:t>
              </a:r>
              <a:r>
                <a:rPr lang="en-US" sz="1100">
                  <a:solidFill>
                    <a:schemeClr val="accent4">
                      <a:lumMod val="50000"/>
                    </a:schemeClr>
                  </a:solidFill>
                </a:rPr>
                <a:t>in Default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06E55D-A0CD-B94F-8989-7E3E4F60428E}"/>
                </a:ext>
              </a:extLst>
            </p:cNvPr>
            <p:cNvSpPr txBox="1"/>
            <p:nvPr/>
          </p:nvSpPr>
          <p:spPr>
            <a:xfrm>
              <a:off x="3061606" y="4232651"/>
              <a:ext cx="1348966" cy="8229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800" b="1">
                  <a:solidFill>
                    <a:srgbClr val="C00000"/>
                  </a:solidFill>
                </a:rPr>
                <a:t>139% </a:t>
              </a:r>
            </a:p>
            <a:p>
              <a:r>
                <a:rPr lang="en-US" sz="1100" b="1">
                  <a:solidFill>
                    <a:schemeClr val="tx1">
                      <a:lumMod val="25000"/>
                    </a:schemeClr>
                  </a:solidFill>
                </a:rPr>
                <a:t>Increase</a:t>
              </a:r>
              <a:r>
                <a:rPr lang="en-US" sz="1100" b="1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1100">
                  <a:solidFill>
                    <a:schemeClr val="accent4">
                      <a:lumMod val="50000"/>
                    </a:schemeClr>
                  </a:solidFill>
                </a:rPr>
                <a:t>in Default rate </a:t>
              </a:r>
            </a:p>
          </p:txBody>
        </p:sp>
        <p:sp>
          <p:nvSpPr>
            <p:cNvPr id="20" name="Bent-Up Arrow 19">
              <a:extLst>
                <a:ext uri="{FF2B5EF4-FFF2-40B4-BE49-F238E27FC236}">
                  <a16:creationId xmlns:a16="http://schemas.microsoft.com/office/drawing/2014/main" id="{6D5DABFA-29B9-5948-B8E0-F9FD06BA3249}"/>
                </a:ext>
              </a:extLst>
            </p:cNvPr>
            <p:cNvSpPr/>
            <p:nvPr/>
          </p:nvSpPr>
          <p:spPr>
            <a:xfrm rot="5400000">
              <a:off x="1433390" y="4034888"/>
              <a:ext cx="413467" cy="931379"/>
            </a:xfrm>
            <a:prstGeom prst="bentUpArrow">
              <a:avLst>
                <a:gd name="adj1" fmla="val 18312"/>
                <a:gd name="adj2" fmla="val 23936"/>
                <a:gd name="adj3" fmla="val 25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ent Arrow 21">
              <a:extLst>
                <a:ext uri="{FF2B5EF4-FFF2-40B4-BE49-F238E27FC236}">
                  <a16:creationId xmlns:a16="http://schemas.microsoft.com/office/drawing/2014/main" id="{7B8F750E-3DA7-8949-AB0C-88D91107F44A}"/>
                </a:ext>
              </a:extLst>
            </p:cNvPr>
            <p:cNvSpPr/>
            <p:nvPr/>
          </p:nvSpPr>
          <p:spPr>
            <a:xfrm>
              <a:off x="1177592" y="3379051"/>
              <a:ext cx="931381" cy="371193"/>
            </a:xfrm>
            <a:prstGeom prst="bentArrow">
              <a:avLst>
                <a:gd name="adj1" fmla="val 20601"/>
                <a:gd name="adj2" fmla="val 26250"/>
                <a:gd name="adj3" fmla="val 25000"/>
                <a:gd name="adj4" fmla="val 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46AF32-F18F-CF4F-9E7E-AB0C0430C564}"/>
                </a:ext>
              </a:extLst>
            </p:cNvPr>
            <p:cNvSpPr txBox="1"/>
            <p:nvPr/>
          </p:nvSpPr>
          <p:spPr>
            <a:xfrm rot="16200000">
              <a:off x="-35445" y="3939534"/>
              <a:ext cx="1285176" cy="349959"/>
            </a:xfrm>
            <a:prstGeom prst="rect">
              <a:avLst/>
            </a:prstGeom>
            <a:solidFill>
              <a:srgbClr val="675ACA"/>
            </a:solidFill>
            <a:ln>
              <a:solidFill>
                <a:schemeClr val="tx1">
                  <a:lumMod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100" b="1">
                  <a:solidFill>
                    <a:srgbClr val="FFFFFF"/>
                  </a:solidFill>
                </a:rPr>
                <a:t>Credit Score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F7F2FB-120F-7A47-80AB-641F9B7D8F90}"/>
              </a:ext>
            </a:extLst>
          </p:cNvPr>
          <p:cNvGrpSpPr/>
          <p:nvPr/>
        </p:nvGrpSpPr>
        <p:grpSpPr>
          <a:xfrm>
            <a:off x="3438446" y="1303915"/>
            <a:ext cx="3175604" cy="1962629"/>
            <a:chOff x="5007020" y="3111723"/>
            <a:chExt cx="4103687" cy="209141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3EBC2B4-47C4-9144-B26E-2616AACD5CD6}"/>
                </a:ext>
              </a:extLst>
            </p:cNvPr>
            <p:cNvSpPr/>
            <p:nvPr/>
          </p:nvSpPr>
          <p:spPr>
            <a:xfrm>
              <a:off x="5425288" y="3831259"/>
              <a:ext cx="841973" cy="455350"/>
            </a:xfrm>
            <a:prstGeom prst="roundRect">
              <a:avLst/>
            </a:prstGeom>
            <a:solidFill>
              <a:srgbClr val="8CA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>
                      <a:lumMod val="10000"/>
                    </a:schemeClr>
                  </a:solidFill>
                </a:rPr>
                <a:t>High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97D92CD-A945-DB43-AFE2-B374C6BF9CF7}"/>
                </a:ext>
              </a:extLst>
            </p:cNvPr>
            <p:cNvSpPr/>
            <p:nvPr/>
          </p:nvSpPr>
          <p:spPr>
            <a:xfrm>
              <a:off x="6776517" y="4488521"/>
              <a:ext cx="1052685" cy="413466"/>
            </a:xfrm>
            <a:prstGeom prst="roundRect">
              <a:avLst/>
            </a:prstGeom>
            <a:solidFill>
              <a:srgbClr val="98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>
                      <a:lumMod val="25000"/>
                    </a:schemeClr>
                  </a:solidFill>
                </a:rPr>
                <a:t>Medium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DFDD369-D7C1-2242-8ECB-1FA20EF03E5C}"/>
                </a:ext>
              </a:extLst>
            </p:cNvPr>
            <p:cNvSpPr/>
            <p:nvPr/>
          </p:nvSpPr>
          <p:spPr>
            <a:xfrm>
              <a:off x="6776517" y="3271741"/>
              <a:ext cx="1016183" cy="462617"/>
            </a:xfrm>
            <a:prstGeom prst="roundRect">
              <a:avLst/>
            </a:prstGeom>
            <a:solidFill>
              <a:srgbClr val="5D6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Low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D963B4-8DA7-D549-829B-EABE27D45641}"/>
                </a:ext>
              </a:extLst>
            </p:cNvPr>
            <p:cNvSpPr txBox="1"/>
            <p:nvPr/>
          </p:nvSpPr>
          <p:spPr>
            <a:xfrm>
              <a:off x="7761740" y="3111723"/>
              <a:ext cx="1348967" cy="7543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800" b="1">
                  <a:solidFill>
                    <a:srgbClr val="00B050"/>
                  </a:solidFill>
                </a:rPr>
                <a:t>52% </a:t>
              </a:r>
            </a:p>
            <a:p>
              <a:r>
                <a:rPr lang="en-US" sz="1100" b="1">
                  <a:solidFill>
                    <a:schemeClr val="tx1">
                      <a:lumMod val="10000"/>
                    </a:schemeClr>
                  </a:solidFill>
                </a:rPr>
                <a:t>Reduction</a:t>
              </a:r>
              <a:r>
                <a:rPr lang="en-US" sz="1100" b="1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1100">
                  <a:solidFill>
                    <a:schemeClr val="accent4">
                      <a:lumMod val="50000"/>
                    </a:schemeClr>
                  </a:solidFill>
                </a:rPr>
                <a:t>in Default rate 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95AD9D-7907-9B41-ABF3-0078D51A8A93}"/>
                </a:ext>
              </a:extLst>
            </p:cNvPr>
            <p:cNvSpPr txBox="1"/>
            <p:nvPr/>
          </p:nvSpPr>
          <p:spPr>
            <a:xfrm>
              <a:off x="7792702" y="4268414"/>
              <a:ext cx="1168547" cy="9347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800" b="1">
                  <a:solidFill>
                    <a:srgbClr val="00B050"/>
                  </a:solidFill>
                </a:rPr>
                <a:t>22% </a:t>
              </a:r>
            </a:p>
            <a:p>
              <a:r>
                <a:rPr lang="en-US" sz="1100" b="1">
                  <a:solidFill>
                    <a:schemeClr val="accent4">
                      <a:lumMod val="50000"/>
                    </a:schemeClr>
                  </a:solidFill>
                </a:rPr>
                <a:t>Reduction </a:t>
              </a:r>
              <a:r>
                <a:rPr lang="en-US" sz="1100">
                  <a:solidFill>
                    <a:schemeClr val="accent4">
                      <a:lumMod val="50000"/>
                    </a:schemeClr>
                  </a:solidFill>
                </a:rPr>
                <a:t>in Default rate</a:t>
              </a:r>
              <a:r>
                <a:rPr lang="en-US" sz="1100" b="1">
                  <a:solidFill>
                    <a:schemeClr val="accent4">
                      <a:lumMod val="50000"/>
                    </a:schemeClr>
                  </a:solidFill>
                </a:rPr>
                <a:t> </a:t>
              </a:r>
            </a:p>
          </p:txBody>
        </p:sp>
        <p:sp>
          <p:nvSpPr>
            <p:cNvPr id="28" name="Bent-Up Arrow 27">
              <a:extLst>
                <a:ext uri="{FF2B5EF4-FFF2-40B4-BE49-F238E27FC236}">
                  <a16:creationId xmlns:a16="http://schemas.microsoft.com/office/drawing/2014/main" id="{6ED69742-2065-9243-A6B9-6CE0FEFDA850}"/>
                </a:ext>
              </a:extLst>
            </p:cNvPr>
            <p:cNvSpPr/>
            <p:nvPr/>
          </p:nvSpPr>
          <p:spPr>
            <a:xfrm rot="5400000">
              <a:off x="6050120" y="4103613"/>
              <a:ext cx="408251" cy="931379"/>
            </a:xfrm>
            <a:prstGeom prst="bentUpArrow">
              <a:avLst>
                <a:gd name="adj1" fmla="val 18442"/>
                <a:gd name="adj2" fmla="val 23936"/>
                <a:gd name="adj3" fmla="val 25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7882D006-4D06-1E4E-9EFB-A8E72E1B8544}"/>
                </a:ext>
              </a:extLst>
            </p:cNvPr>
            <p:cNvSpPr/>
            <p:nvPr/>
          </p:nvSpPr>
          <p:spPr>
            <a:xfrm>
              <a:off x="5788558" y="3378879"/>
              <a:ext cx="931380" cy="371193"/>
            </a:xfrm>
            <a:prstGeom prst="bentArrow">
              <a:avLst>
                <a:gd name="adj1" fmla="val 20601"/>
                <a:gd name="adj2" fmla="val 26250"/>
                <a:gd name="adj3" fmla="val 25000"/>
                <a:gd name="adj4" fmla="val 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E762D8-E857-EB48-931B-7E594F834D57}"/>
                </a:ext>
              </a:extLst>
            </p:cNvPr>
            <p:cNvSpPr txBox="1"/>
            <p:nvPr/>
          </p:nvSpPr>
          <p:spPr>
            <a:xfrm rot="16200000">
              <a:off x="4533465" y="3917192"/>
              <a:ext cx="1285176" cy="338066"/>
            </a:xfrm>
            <a:prstGeom prst="rect">
              <a:avLst/>
            </a:prstGeom>
            <a:solidFill>
              <a:srgbClr val="675ACA"/>
            </a:solidFill>
            <a:ln>
              <a:solidFill>
                <a:schemeClr val="tx1">
                  <a:lumMod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sz="1100"/>
                <a:t>  Debt Ratio</a:t>
              </a:r>
            </a:p>
          </p:txBody>
        </p:sp>
      </p:grpSp>
      <p:pic>
        <p:nvPicPr>
          <p:cNvPr id="3" name="Picture 3" descr="Text, table&#10;&#10;Description automatically generated">
            <a:extLst>
              <a:ext uri="{FF2B5EF4-FFF2-40B4-BE49-F238E27FC236}">
                <a16:creationId xmlns:a16="http://schemas.microsoft.com/office/drawing/2014/main" id="{E7F75629-2012-4714-8EE6-09503675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7" y="3595336"/>
            <a:ext cx="7732588" cy="138149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940F7EA-BA5D-334D-8ED6-409D3EE582C4}"/>
              </a:ext>
            </a:extLst>
          </p:cNvPr>
          <p:cNvSpPr/>
          <p:nvPr/>
        </p:nvSpPr>
        <p:spPr>
          <a:xfrm>
            <a:off x="797549" y="3391430"/>
            <a:ext cx="1256296" cy="306467"/>
          </a:xfrm>
          <a:prstGeom prst="roundRect">
            <a:avLst/>
          </a:prstGeom>
          <a:solidFill>
            <a:srgbClr val="F6BE98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ysClr val="windowText" lastClr="000000"/>
                </a:solidFill>
              </a:rPr>
              <a:t>Model results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8759F8-BE5E-2D41-842C-666C3E98B3A8}"/>
              </a:ext>
            </a:extLst>
          </p:cNvPr>
          <p:cNvGrpSpPr/>
          <p:nvPr/>
        </p:nvGrpSpPr>
        <p:grpSpPr>
          <a:xfrm>
            <a:off x="6920363" y="1397781"/>
            <a:ext cx="2124238" cy="1955130"/>
            <a:chOff x="5878265" y="3154212"/>
            <a:chExt cx="3049196" cy="208342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F53D7BB-7600-9843-B4AC-291B9E70CF18}"/>
                </a:ext>
              </a:extLst>
            </p:cNvPr>
            <p:cNvSpPr/>
            <p:nvPr/>
          </p:nvSpPr>
          <p:spPr>
            <a:xfrm>
              <a:off x="6188389" y="3540876"/>
              <a:ext cx="1205021" cy="525101"/>
            </a:xfrm>
            <a:prstGeom prst="roundRect">
              <a:avLst/>
            </a:prstGeom>
            <a:solidFill>
              <a:srgbClr val="98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>
                      <a:lumMod val="25000"/>
                    </a:schemeClr>
                  </a:solidFill>
                </a:rPr>
                <a:t>Original terms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873C808-A03B-2348-A6FE-46096205D332}"/>
                </a:ext>
              </a:extLst>
            </p:cNvPr>
            <p:cNvSpPr/>
            <p:nvPr/>
          </p:nvSpPr>
          <p:spPr>
            <a:xfrm>
              <a:off x="5983243" y="4534526"/>
              <a:ext cx="1615666" cy="462617"/>
            </a:xfrm>
            <a:prstGeom prst="roundRect">
              <a:avLst/>
            </a:prstGeom>
            <a:solidFill>
              <a:srgbClr val="5D6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Refinanced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A4841-3191-E140-880B-F563D4337700}"/>
                </a:ext>
              </a:extLst>
            </p:cNvPr>
            <p:cNvSpPr txBox="1"/>
            <p:nvPr/>
          </p:nvSpPr>
          <p:spPr>
            <a:xfrm>
              <a:off x="7578494" y="4302913"/>
              <a:ext cx="1348967" cy="9347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800" b="1">
                  <a:solidFill>
                    <a:srgbClr val="00B050"/>
                  </a:solidFill>
                </a:rPr>
                <a:t>53% </a:t>
              </a:r>
            </a:p>
            <a:p>
              <a:r>
                <a:rPr lang="en-US" sz="1100" b="1">
                  <a:solidFill>
                    <a:schemeClr val="tx1">
                      <a:lumMod val="25000"/>
                    </a:schemeClr>
                  </a:solidFill>
                </a:rPr>
                <a:t>Reduction </a:t>
              </a:r>
              <a:r>
                <a:rPr lang="en-US" sz="1100">
                  <a:solidFill>
                    <a:schemeClr val="accent4">
                      <a:lumMod val="50000"/>
                    </a:schemeClr>
                  </a:solidFill>
                </a:rPr>
                <a:t>in Default rate 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FBBB0CC-4831-A444-8CEE-A01BB780C4B0}"/>
                </a:ext>
              </a:extLst>
            </p:cNvPr>
            <p:cNvSpPr txBox="1"/>
            <p:nvPr/>
          </p:nvSpPr>
          <p:spPr>
            <a:xfrm>
              <a:off x="5878265" y="3154212"/>
              <a:ext cx="1857185" cy="278776"/>
            </a:xfrm>
            <a:prstGeom prst="rect">
              <a:avLst/>
            </a:prstGeom>
            <a:solidFill>
              <a:srgbClr val="675ACA"/>
            </a:solidFill>
            <a:ln>
              <a:solidFill>
                <a:schemeClr val="tx1">
                  <a:lumMod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sz="1100"/>
                <a:t>Vintage period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353EA35F-A1D4-0944-8B4F-AB6C5B9B082F}"/>
              </a:ext>
            </a:extLst>
          </p:cNvPr>
          <p:cNvSpPr/>
          <p:nvPr/>
        </p:nvSpPr>
        <p:spPr>
          <a:xfrm>
            <a:off x="7480312" y="2287674"/>
            <a:ext cx="151690" cy="374805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9F1E05-37F8-244B-80E5-7F6783F02823}"/>
              </a:ext>
            </a:extLst>
          </p:cNvPr>
          <p:cNvCxnSpPr>
            <a:cxnSpLocks/>
          </p:cNvCxnSpPr>
          <p:nvPr/>
        </p:nvCxnSpPr>
        <p:spPr>
          <a:xfrm>
            <a:off x="3211149" y="1328852"/>
            <a:ext cx="0" cy="201600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EAB85F-B2AE-6041-B828-F374F9767D15}"/>
              </a:ext>
            </a:extLst>
          </p:cNvPr>
          <p:cNvCxnSpPr>
            <a:cxnSpLocks/>
          </p:cNvCxnSpPr>
          <p:nvPr/>
        </p:nvCxnSpPr>
        <p:spPr>
          <a:xfrm>
            <a:off x="6711719" y="1328852"/>
            <a:ext cx="0" cy="198000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3F3FAAF-CA08-3542-90BB-F7D27F3F3A63}"/>
              </a:ext>
            </a:extLst>
          </p:cNvPr>
          <p:cNvSpPr/>
          <p:nvPr/>
        </p:nvSpPr>
        <p:spPr>
          <a:xfrm>
            <a:off x="81481" y="834515"/>
            <a:ext cx="3283488" cy="306467"/>
          </a:xfrm>
          <a:prstGeom prst="roundRect">
            <a:avLst/>
          </a:prstGeom>
          <a:solidFill>
            <a:srgbClr val="F6BE98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25000"/>
                  </a:schemeClr>
                </a:solidFill>
              </a:rPr>
              <a:t>Cox proportional model / hazard analysis</a:t>
            </a:r>
          </a:p>
        </p:txBody>
      </p:sp>
    </p:spTree>
    <p:extLst>
      <p:ext uri="{BB962C8B-B14F-4D97-AF65-F5344CB8AC3E}">
        <p14:creationId xmlns:p14="http://schemas.microsoft.com/office/powerpoint/2010/main" val="206348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65;p11">
            <a:extLst>
              <a:ext uri="{FF2B5EF4-FFF2-40B4-BE49-F238E27FC236}">
                <a16:creationId xmlns:a16="http://schemas.microsoft.com/office/drawing/2014/main" id="{7B1A743E-4394-4A84-AC61-4E8389941998}"/>
              </a:ext>
            </a:extLst>
          </p:cNvPr>
          <p:cNvGrpSpPr/>
          <p:nvPr/>
        </p:nvGrpSpPr>
        <p:grpSpPr>
          <a:xfrm>
            <a:off x="3720120" y="788533"/>
            <a:ext cx="4140127" cy="2746520"/>
            <a:chOff x="1224131" y="1503745"/>
            <a:chExt cx="6741517" cy="2680196"/>
          </a:xfrm>
          <a:solidFill>
            <a:srgbClr val="B5A8E0"/>
          </a:solidFill>
        </p:grpSpPr>
        <p:sp>
          <p:nvSpPr>
            <p:cNvPr id="10" name="Google Shape;66;p11">
              <a:extLst>
                <a:ext uri="{FF2B5EF4-FFF2-40B4-BE49-F238E27FC236}">
                  <a16:creationId xmlns:a16="http://schemas.microsoft.com/office/drawing/2014/main" id="{C12CB3F6-59AB-4BDA-9CC9-21FA66F29487}"/>
                </a:ext>
              </a:extLst>
            </p:cNvPr>
            <p:cNvSpPr/>
            <p:nvPr/>
          </p:nvSpPr>
          <p:spPr>
            <a:xfrm>
              <a:off x="1224131" y="1560741"/>
              <a:ext cx="6648001" cy="2623200"/>
            </a:xfrm>
            <a:prstGeom prst="roundRect">
              <a:avLst>
                <a:gd name="adj" fmla="val 4313"/>
              </a:avLst>
            </a:prstGeom>
            <a:solidFill>
              <a:srgbClr val="FFC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;p11">
              <a:extLst>
                <a:ext uri="{FF2B5EF4-FFF2-40B4-BE49-F238E27FC236}">
                  <a16:creationId xmlns:a16="http://schemas.microsoft.com/office/drawing/2014/main" id="{D9703204-0A29-4A11-B373-42CBB5DF07B1}"/>
                </a:ext>
              </a:extLst>
            </p:cNvPr>
            <p:cNvSpPr/>
            <p:nvPr/>
          </p:nvSpPr>
          <p:spPr>
            <a:xfrm>
              <a:off x="1317647" y="1503745"/>
              <a:ext cx="6648001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98;p31">
            <a:extLst>
              <a:ext uri="{FF2B5EF4-FFF2-40B4-BE49-F238E27FC236}">
                <a16:creationId xmlns:a16="http://schemas.microsoft.com/office/drawing/2014/main" id="{BF441846-FA25-424D-AD00-E7FFDA204E71}"/>
              </a:ext>
            </a:extLst>
          </p:cNvPr>
          <p:cNvSpPr txBox="1">
            <a:spLocks/>
          </p:cNvSpPr>
          <p:nvPr/>
        </p:nvSpPr>
        <p:spPr>
          <a:xfrm>
            <a:off x="4353250" y="1023447"/>
            <a:ext cx="3339978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Font typeface="Staatliches"/>
              <a:buNone/>
              <a:defRPr sz="41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IN" sz="3600">
                <a:solidFill>
                  <a:srgbClr val="434343"/>
                </a:solidFill>
              </a:rPr>
              <a:t>RECOMMENDATIONS</a:t>
            </a:r>
            <a:endParaRPr lang="en-IN" sz="4000"/>
          </a:p>
        </p:txBody>
      </p:sp>
      <p:grpSp>
        <p:nvGrpSpPr>
          <p:cNvPr id="154" name="Google Shape;615;p43">
            <a:extLst>
              <a:ext uri="{FF2B5EF4-FFF2-40B4-BE49-F238E27FC236}">
                <a16:creationId xmlns:a16="http://schemas.microsoft.com/office/drawing/2014/main" id="{8834D126-5158-4442-9B99-82DE61EBA1E0}"/>
              </a:ext>
            </a:extLst>
          </p:cNvPr>
          <p:cNvGrpSpPr/>
          <p:nvPr/>
        </p:nvGrpSpPr>
        <p:grpSpPr>
          <a:xfrm>
            <a:off x="1294856" y="1779814"/>
            <a:ext cx="4077244" cy="2626179"/>
            <a:chOff x="563401" y="1400184"/>
            <a:chExt cx="4243125" cy="2798473"/>
          </a:xfrm>
        </p:grpSpPr>
        <p:grpSp>
          <p:nvGrpSpPr>
            <p:cNvPr id="155" name="Google Shape;616;p43">
              <a:extLst>
                <a:ext uri="{FF2B5EF4-FFF2-40B4-BE49-F238E27FC236}">
                  <a16:creationId xmlns:a16="http://schemas.microsoft.com/office/drawing/2014/main" id="{009E3836-7C62-4A68-917E-79D623821667}"/>
                </a:ext>
              </a:extLst>
            </p:cNvPr>
            <p:cNvGrpSpPr/>
            <p:nvPr/>
          </p:nvGrpSpPr>
          <p:grpSpPr>
            <a:xfrm flipH="1">
              <a:off x="563401" y="1400184"/>
              <a:ext cx="4243125" cy="2798473"/>
              <a:chOff x="3969750" y="1234435"/>
              <a:chExt cx="4745694" cy="3129933"/>
            </a:xfrm>
          </p:grpSpPr>
          <p:grpSp>
            <p:nvGrpSpPr>
              <p:cNvPr id="157" name="Google Shape;617;p43">
                <a:extLst>
                  <a:ext uri="{FF2B5EF4-FFF2-40B4-BE49-F238E27FC236}">
                    <a16:creationId xmlns:a16="http://schemas.microsoft.com/office/drawing/2014/main" id="{18413CC3-AE2E-470C-8557-1406FC839F52}"/>
                  </a:ext>
                </a:extLst>
              </p:cNvPr>
              <p:cNvGrpSpPr/>
              <p:nvPr/>
            </p:nvGrpSpPr>
            <p:grpSpPr>
              <a:xfrm>
                <a:off x="5442249" y="1234435"/>
                <a:ext cx="3265283" cy="3129933"/>
                <a:chOff x="5196863" y="1006163"/>
                <a:chExt cx="3297932" cy="3161229"/>
              </a:xfrm>
            </p:grpSpPr>
            <p:sp>
              <p:nvSpPr>
                <p:cNvPr id="159" name="Google Shape;618;p43">
                  <a:extLst>
                    <a:ext uri="{FF2B5EF4-FFF2-40B4-BE49-F238E27FC236}">
                      <a16:creationId xmlns:a16="http://schemas.microsoft.com/office/drawing/2014/main" id="{13CBF16A-5828-4ED1-A19F-459537761C8B}"/>
                    </a:ext>
                  </a:extLst>
                </p:cNvPr>
                <p:cNvSpPr/>
                <p:nvPr/>
              </p:nvSpPr>
              <p:spPr>
                <a:xfrm>
                  <a:off x="5196863" y="1425915"/>
                  <a:ext cx="3297932" cy="274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89" h="73974" extrusionOk="0">
                      <a:moveTo>
                        <a:pt x="2620" y="0"/>
                      </a:moveTo>
                      <a:cubicBezTo>
                        <a:pt x="1179" y="0"/>
                        <a:pt x="1" y="1167"/>
                        <a:pt x="1" y="2608"/>
                      </a:cubicBezTo>
                      <a:lnTo>
                        <a:pt x="1" y="2619"/>
                      </a:lnTo>
                      <a:lnTo>
                        <a:pt x="1" y="61770"/>
                      </a:lnTo>
                      <a:cubicBezTo>
                        <a:pt x="1" y="63222"/>
                        <a:pt x="1168" y="64389"/>
                        <a:pt x="2608" y="64389"/>
                      </a:cubicBezTo>
                      <a:lnTo>
                        <a:pt x="34767" y="64389"/>
                      </a:lnTo>
                      <a:cubicBezTo>
                        <a:pt x="34767" y="64389"/>
                        <a:pt x="36803" y="70711"/>
                        <a:pt x="30469" y="73973"/>
                      </a:cubicBezTo>
                      <a:lnTo>
                        <a:pt x="60520" y="73973"/>
                      </a:lnTo>
                      <a:cubicBezTo>
                        <a:pt x="60520" y="73973"/>
                        <a:pt x="53365" y="71521"/>
                        <a:pt x="55210" y="64389"/>
                      </a:cubicBezTo>
                      <a:lnTo>
                        <a:pt x="86369" y="64389"/>
                      </a:lnTo>
                      <a:cubicBezTo>
                        <a:pt x="87809" y="64389"/>
                        <a:pt x="88976" y="63210"/>
                        <a:pt x="88976" y="61770"/>
                      </a:cubicBezTo>
                      <a:lnTo>
                        <a:pt x="88976" y="2619"/>
                      </a:lnTo>
                      <a:cubicBezTo>
                        <a:pt x="88988" y="1179"/>
                        <a:pt x="87809" y="0"/>
                        <a:pt x="86369" y="0"/>
                      </a:cubicBezTo>
                      <a:close/>
                    </a:path>
                  </a:pathLst>
                </a:custGeom>
                <a:solidFill>
                  <a:srgbClr val="9C8D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619;p43">
                  <a:extLst>
                    <a:ext uri="{FF2B5EF4-FFF2-40B4-BE49-F238E27FC236}">
                      <a16:creationId xmlns:a16="http://schemas.microsoft.com/office/drawing/2014/main" id="{5E9E88E8-E2C1-4B11-9E2F-37F77C8DFD53}"/>
                    </a:ext>
                  </a:extLst>
                </p:cNvPr>
                <p:cNvSpPr/>
                <p:nvPr/>
              </p:nvSpPr>
              <p:spPr>
                <a:xfrm>
                  <a:off x="6765100" y="3563146"/>
                  <a:ext cx="155281" cy="11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0" h="3130" extrusionOk="0">
                      <a:moveTo>
                        <a:pt x="2091" y="1"/>
                      </a:moveTo>
                      <a:cubicBezTo>
                        <a:pt x="890" y="1"/>
                        <a:pt x="0" y="1364"/>
                        <a:pt x="882" y="2625"/>
                      </a:cubicBezTo>
                      <a:cubicBezTo>
                        <a:pt x="929" y="2685"/>
                        <a:pt x="977" y="2732"/>
                        <a:pt x="1024" y="2768"/>
                      </a:cubicBezTo>
                      <a:cubicBezTo>
                        <a:pt x="1385" y="3020"/>
                        <a:pt x="1752" y="3130"/>
                        <a:pt x="2094" y="3130"/>
                      </a:cubicBezTo>
                      <a:cubicBezTo>
                        <a:pt x="3301" y="3130"/>
                        <a:pt x="4189" y="1765"/>
                        <a:pt x="3299" y="494"/>
                      </a:cubicBezTo>
                      <a:cubicBezTo>
                        <a:pt x="3263" y="446"/>
                        <a:pt x="3215" y="399"/>
                        <a:pt x="3156" y="363"/>
                      </a:cubicBezTo>
                      <a:cubicBezTo>
                        <a:pt x="2798" y="110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rgbClr val="2540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620;p43">
                  <a:extLst>
                    <a:ext uri="{FF2B5EF4-FFF2-40B4-BE49-F238E27FC236}">
                      <a16:creationId xmlns:a16="http://schemas.microsoft.com/office/drawing/2014/main" id="{B7486E2C-B7D5-4E34-96CC-DCFC641DDF61}"/>
                    </a:ext>
                  </a:extLst>
                </p:cNvPr>
                <p:cNvSpPr/>
                <p:nvPr/>
              </p:nvSpPr>
              <p:spPr>
                <a:xfrm>
                  <a:off x="5248044" y="1466497"/>
                  <a:ext cx="3190681" cy="194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5" h="52484" extrusionOk="0">
                      <a:moveTo>
                        <a:pt x="1989" y="0"/>
                      </a:moveTo>
                      <a:cubicBezTo>
                        <a:pt x="894" y="0"/>
                        <a:pt x="1" y="893"/>
                        <a:pt x="1" y="1989"/>
                      </a:cubicBezTo>
                      <a:lnTo>
                        <a:pt x="1" y="52483"/>
                      </a:lnTo>
                      <a:lnTo>
                        <a:pt x="86095" y="52483"/>
                      </a:lnTo>
                      <a:lnTo>
                        <a:pt x="86095" y="1989"/>
                      </a:lnTo>
                      <a:cubicBezTo>
                        <a:pt x="86095" y="893"/>
                        <a:pt x="85202" y="0"/>
                        <a:pt x="84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621;p43">
                  <a:extLst>
                    <a:ext uri="{FF2B5EF4-FFF2-40B4-BE49-F238E27FC236}">
                      <a16:creationId xmlns:a16="http://schemas.microsoft.com/office/drawing/2014/main" id="{948024DC-8EB9-4473-AB2C-98ECDB8063C3}"/>
                    </a:ext>
                  </a:extLst>
                </p:cNvPr>
                <p:cNvSpPr/>
                <p:nvPr/>
              </p:nvSpPr>
              <p:spPr>
                <a:xfrm>
                  <a:off x="5249823" y="1466052"/>
                  <a:ext cx="3188902" cy="16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7" h="4359" extrusionOk="0">
                      <a:moveTo>
                        <a:pt x="1882" y="1"/>
                      </a:moveTo>
                      <a:cubicBezTo>
                        <a:pt x="846" y="1"/>
                        <a:pt x="0" y="846"/>
                        <a:pt x="12" y="1882"/>
                      </a:cubicBezTo>
                      <a:lnTo>
                        <a:pt x="12" y="4358"/>
                      </a:lnTo>
                      <a:lnTo>
                        <a:pt x="86047" y="4358"/>
                      </a:lnTo>
                      <a:lnTo>
                        <a:pt x="86047" y="1548"/>
                      </a:lnTo>
                      <a:cubicBezTo>
                        <a:pt x="86047" y="691"/>
                        <a:pt x="85356" y="1"/>
                        <a:pt x="8449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622;p43">
                  <a:extLst>
                    <a:ext uri="{FF2B5EF4-FFF2-40B4-BE49-F238E27FC236}">
                      <a16:creationId xmlns:a16="http://schemas.microsoft.com/office/drawing/2014/main" id="{F89436D1-9158-42D9-8AC7-DAC751019C10}"/>
                    </a:ext>
                  </a:extLst>
                </p:cNvPr>
                <p:cNvSpPr/>
                <p:nvPr/>
              </p:nvSpPr>
              <p:spPr>
                <a:xfrm>
                  <a:off x="5329689" y="1527833"/>
                  <a:ext cx="44620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15" extrusionOk="0">
                      <a:moveTo>
                        <a:pt x="608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41"/>
                        <a:pt x="274" y="1215"/>
                        <a:pt x="608" y="1215"/>
                      </a:cubicBezTo>
                      <a:cubicBezTo>
                        <a:pt x="941" y="1215"/>
                        <a:pt x="1203" y="941"/>
                        <a:pt x="1203" y="608"/>
                      </a:cubicBezTo>
                      <a:cubicBezTo>
                        <a:pt x="1203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rgbClr val="25408F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623;p43">
                  <a:extLst>
                    <a:ext uri="{FF2B5EF4-FFF2-40B4-BE49-F238E27FC236}">
                      <a16:creationId xmlns:a16="http://schemas.microsoft.com/office/drawing/2014/main" id="{5DE6B423-7119-4CB3-960C-D395DEF789ED}"/>
                    </a:ext>
                  </a:extLst>
                </p:cNvPr>
                <p:cNvSpPr/>
                <p:nvPr/>
              </p:nvSpPr>
              <p:spPr>
                <a:xfrm>
                  <a:off x="5396325" y="1527833"/>
                  <a:ext cx="45028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08" y="0"/>
                      </a:moveTo>
                      <a:cubicBezTo>
                        <a:pt x="274" y="0"/>
                        <a:pt x="0" y="274"/>
                        <a:pt x="0" y="608"/>
                      </a:cubicBezTo>
                      <a:cubicBezTo>
                        <a:pt x="0" y="941"/>
                        <a:pt x="274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rgbClr val="25408F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624;p43">
                  <a:extLst>
                    <a:ext uri="{FF2B5EF4-FFF2-40B4-BE49-F238E27FC236}">
                      <a16:creationId xmlns:a16="http://schemas.microsoft.com/office/drawing/2014/main" id="{82C8F47F-24A5-4F1D-97EB-2708B384284A}"/>
                    </a:ext>
                  </a:extLst>
                </p:cNvPr>
                <p:cNvSpPr/>
                <p:nvPr/>
              </p:nvSpPr>
              <p:spPr>
                <a:xfrm>
                  <a:off x="5459848" y="1527833"/>
                  <a:ext cx="45065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15" extrusionOk="0">
                      <a:moveTo>
                        <a:pt x="608" y="0"/>
                      </a:moveTo>
                      <a:cubicBezTo>
                        <a:pt x="275" y="0"/>
                        <a:pt x="1" y="274"/>
                        <a:pt x="1" y="608"/>
                      </a:cubicBezTo>
                      <a:cubicBezTo>
                        <a:pt x="1" y="941"/>
                        <a:pt x="275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rgbClr val="25408F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625;p43">
                  <a:extLst>
                    <a:ext uri="{FF2B5EF4-FFF2-40B4-BE49-F238E27FC236}">
                      <a16:creationId xmlns:a16="http://schemas.microsoft.com/office/drawing/2014/main" id="{817A340F-403E-42BE-BAEF-BE8D5A39D575}"/>
                    </a:ext>
                  </a:extLst>
                </p:cNvPr>
                <p:cNvSpPr/>
                <p:nvPr/>
              </p:nvSpPr>
              <p:spPr>
                <a:xfrm>
                  <a:off x="5869780" y="3810454"/>
                  <a:ext cx="1973297" cy="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6" h="108" extrusionOk="0">
                      <a:moveTo>
                        <a:pt x="26623" y="0"/>
                      </a:moveTo>
                      <a:cubicBezTo>
                        <a:pt x="11919" y="0"/>
                        <a:pt x="1" y="24"/>
                        <a:pt x="1" y="60"/>
                      </a:cubicBezTo>
                      <a:cubicBezTo>
                        <a:pt x="1" y="84"/>
                        <a:pt x="11931" y="107"/>
                        <a:pt x="26623" y="107"/>
                      </a:cubicBezTo>
                      <a:cubicBezTo>
                        <a:pt x="41315" y="107"/>
                        <a:pt x="53246" y="84"/>
                        <a:pt x="53246" y="60"/>
                      </a:cubicBezTo>
                      <a:cubicBezTo>
                        <a:pt x="53246" y="24"/>
                        <a:pt x="41327" y="0"/>
                        <a:pt x="266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626;p43">
                  <a:extLst>
                    <a:ext uri="{FF2B5EF4-FFF2-40B4-BE49-F238E27FC236}">
                      <a16:creationId xmlns:a16="http://schemas.microsoft.com/office/drawing/2014/main" id="{A2C96F26-4104-4E36-BD37-8F809394C180}"/>
                    </a:ext>
                  </a:extLst>
                </p:cNvPr>
                <p:cNvSpPr/>
                <p:nvPr/>
              </p:nvSpPr>
              <p:spPr>
                <a:xfrm>
                  <a:off x="7453917" y="1291013"/>
                  <a:ext cx="688352" cy="60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4" h="16273" extrusionOk="0">
                      <a:moveTo>
                        <a:pt x="9277" y="1"/>
                      </a:moveTo>
                      <a:cubicBezTo>
                        <a:pt x="7829" y="1"/>
                        <a:pt x="6363" y="388"/>
                        <a:pt x="5037" y="1199"/>
                      </a:cubicBezTo>
                      <a:cubicBezTo>
                        <a:pt x="1203" y="3545"/>
                        <a:pt x="0" y="8557"/>
                        <a:pt x="2346" y="12391"/>
                      </a:cubicBezTo>
                      <a:lnTo>
                        <a:pt x="619" y="15463"/>
                      </a:lnTo>
                      <a:lnTo>
                        <a:pt x="619" y="15463"/>
                      </a:lnTo>
                      <a:lnTo>
                        <a:pt x="4298" y="14570"/>
                      </a:lnTo>
                      <a:cubicBezTo>
                        <a:pt x="5713" y="15667"/>
                        <a:pt x="7455" y="16273"/>
                        <a:pt x="9247" y="16273"/>
                      </a:cubicBezTo>
                      <a:cubicBezTo>
                        <a:pt x="9264" y="16273"/>
                        <a:pt x="9282" y="16273"/>
                        <a:pt x="9299" y="16273"/>
                      </a:cubicBezTo>
                      <a:cubicBezTo>
                        <a:pt x="10787" y="16273"/>
                        <a:pt x="12252" y="15856"/>
                        <a:pt x="13526" y="15082"/>
                      </a:cubicBezTo>
                      <a:cubicBezTo>
                        <a:pt x="17360" y="12736"/>
                        <a:pt x="18574" y="7724"/>
                        <a:pt x="16217" y="3890"/>
                      </a:cubicBezTo>
                      <a:cubicBezTo>
                        <a:pt x="14683" y="1383"/>
                        <a:pt x="12013" y="1"/>
                        <a:pt x="927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627;p43">
                  <a:extLst>
                    <a:ext uri="{FF2B5EF4-FFF2-40B4-BE49-F238E27FC236}">
                      <a16:creationId xmlns:a16="http://schemas.microsoft.com/office/drawing/2014/main" id="{06DE816F-550C-46A9-9DCF-97E5336E3A44}"/>
                    </a:ext>
                  </a:extLst>
                </p:cNvPr>
                <p:cNvSpPr/>
                <p:nvPr/>
              </p:nvSpPr>
              <p:spPr>
                <a:xfrm>
                  <a:off x="7476413" y="1284268"/>
                  <a:ext cx="627908" cy="61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3" h="16483" extrusionOk="0">
                      <a:moveTo>
                        <a:pt x="113" y="15448"/>
                      </a:moveTo>
                      <a:lnTo>
                        <a:pt x="0" y="15645"/>
                      </a:lnTo>
                      <a:cubicBezTo>
                        <a:pt x="20" y="15613"/>
                        <a:pt x="57" y="15548"/>
                        <a:pt x="113" y="15448"/>
                      </a:cubicBezTo>
                      <a:close/>
                      <a:moveTo>
                        <a:pt x="0" y="15645"/>
                      </a:moveTo>
                      <a:lnTo>
                        <a:pt x="0" y="15645"/>
                      </a:lnTo>
                      <a:cubicBezTo>
                        <a:pt x="0" y="15645"/>
                        <a:pt x="0" y="15645"/>
                        <a:pt x="0" y="15645"/>
                      </a:cubicBezTo>
                      <a:close/>
                      <a:moveTo>
                        <a:pt x="8643" y="0"/>
                      </a:moveTo>
                      <a:cubicBezTo>
                        <a:pt x="8433" y="0"/>
                        <a:pt x="8223" y="8"/>
                        <a:pt x="8013" y="24"/>
                      </a:cubicBezTo>
                      <a:cubicBezTo>
                        <a:pt x="6835" y="107"/>
                        <a:pt x="5692" y="464"/>
                        <a:pt x="4668" y="1048"/>
                      </a:cubicBezTo>
                      <a:cubicBezTo>
                        <a:pt x="2810" y="2108"/>
                        <a:pt x="1429" y="3822"/>
                        <a:pt x="810" y="5870"/>
                      </a:cubicBezTo>
                      <a:cubicBezTo>
                        <a:pt x="560" y="6727"/>
                        <a:pt x="441" y="7632"/>
                        <a:pt x="465" y="8525"/>
                      </a:cubicBezTo>
                      <a:cubicBezTo>
                        <a:pt x="512" y="9961"/>
                        <a:pt x="938" y="11350"/>
                        <a:pt x="1696" y="12574"/>
                      </a:cubicBezTo>
                      <a:lnTo>
                        <a:pt x="1696" y="12574"/>
                      </a:lnTo>
                      <a:cubicBezTo>
                        <a:pt x="838" y="14131"/>
                        <a:pt x="332" y="15057"/>
                        <a:pt x="113" y="15448"/>
                      </a:cubicBezTo>
                      <a:lnTo>
                        <a:pt x="113" y="15448"/>
                      </a:lnTo>
                      <a:lnTo>
                        <a:pt x="1751" y="12585"/>
                      </a:lnTo>
                      <a:cubicBezTo>
                        <a:pt x="1751" y="12573"/>
                        <a:pt x="1751" y="12561"/>
                        <a:pt x="1751" y="12561"/>
                      </a:cubicBezTo>
                      <a:cubicBezTo>
                        <a:pt x="1001" y="11347"/>
                        <a:pt x="596" y="9954"/>
                        <a:pt x="548" y="8525"/>
                      </a:cubicBezTo>
                      <a:cubicBezTo>
                        <a:pt x="524" y="7632"/>
                        <a:pt x="643" y="6751"/>
                        <a:pt x="893" y="5894"/>
                      </a:cubicBezTo>
                      <a:cubicBezTo>
                        <a:pt x="1513" y="3882"/>
                        <a:pt x="2870" y="2179"/>
                        <a:pt x="4703" y="1143"/>
                      </a:cubicBezTo>
                      <a:cubicBezTo>
                        <a:pt x="5715" y="560"/>
                        <a:pt x="6847" y="214"/>
                        <a:pt x="8013" y="131"/>
                      </a:cubicBezTo>
                      <a:cubicBezTo>
                        <a:pt x="8221" y="115"/>
                        <a:pt x="8429" y="107"/>
                        <a:pt x="8636" y="107"/>
                      </a:cubicBezTo>
                      <a:cubicBezTo>
                        <a:pt x="9665" y="107"/>
                        <a:pt x="10682" y="302"/>
                        <a:pt x="11633" y="679"/>
                      </a:cubicBezTo>
                      <a:cubicBezTo>
                        <a:pt x="11788" y="738"/>
                        <a:pt x="11930" y="798"/>
                        <a:pt x="12073" y="869"/>
                      </a:cubicBezTo>
                      <a:lnTo>
                        <a:pt x="12502" y="1072"/>
                      </a:lnTo>
                      <a:lnTo>
                        <a:pt x="12907" y="1322"/>
                      </a:lnTo>
                      <a:cubicBezTo>
                        <a:pt x="13050" y="1405"/>
                        <a:pt x="13193" y="1488"/>
                        <a:pt x="13324" y="1596"/>
                      </a:cubicBezTo>
                      <a:lnTo>
                        <a:pt x="13705" y="1881"/>
                      </a:lnTo>
                      <a:cubicBezTo>
                        <a:pt x="13835" y="1977"/>
                        <a:pt x="13955" y="2084"/>
                        <a:pt x="14074" y="2203"/>
                      </a:cubicBezTo>
                      <a:cubicBezTo>
                        <a:pt x="14193" y="2310"/>
                        <a:pt x="14324" y="2417"/>
                        <a:pt x="14431" y="2536"/>
                      </a:cubicBezTo>
                      <a:lnTo>
                        <a:pt x="14764" y="2893"/>
                      </a:lnTo>
                      <a:cubicBezTo>
                        <a:pt x="15598" y="3846"/>
                        <a:pt x="16193" y="4989"/>
                        <a:pt x="16491" y="6215"/>
                      </a:cubicBezTo>
                      <a:cubicBezTo>
                        <a:pt x="16800" y="7394"/>
                        <a:pt x="16836" y="8620"/>
                        <a:pt x="16610" y="9811"/>
                      </a:cubicBezTo>
                      <a:cubicBezTo>
                        <a:pt x="16395" y="10942"/>
                        <a:pt x="15943" y="12014"/>
                        <a:pt x="15276" y="12954"/>
                      </a:cubicBezTo>
                      <a:cubicBezTo>
                        <a:pt x="14086" y="14657"/>
                        <a:pt x="12288" y="15835"/>
                        <a:pt x="10252" y="16252"/>
                      </a:cubicBezTo>
                      <a:lnTo>
                        <a:pt x="9573" y="16359"/>
                      </a:lnTo>
                      <a:cubicBezTo>
                        <a:pt x="9347" y="16383"/>
                        <a:pt x="9121" y="16395"/>
                        <a:pt x="8894" y="16407"/>
                      </a:cubicBezTo>
                      <a:cubicBezTo>
                        <a:pt x="8784" y="16413"/>
                        <a:pt x="8673" y="16416"/>
                        <a:pt x="8562" y="16416"/>
                      </a:cubicBezTo>
                      <a:cubicBezTo>
                        <a:pt x="8244" y="16416"/>
                        <a:pt x="7926" y="16392"/>
                        <a:pt x="7609" y="16347"/>
                      </a:cubicBezTo>
                      <a:cubicBezTo>
                        <a:pt x="6847" y="16252"/>
                        <a:pt x="6096" y="16050"/>
                        <a:pt x="5382" y="15728"/>
                      </a:cubicBezTo>
                      <a:cubicBezTo>
                        <a:pt x="4790" y="15468"/>
                        <a:pt x="4234" y="15137"/>
                        <a:pt x="3724" y="14747"/>
                      </a:cubicBezTo>
                      <a:lnTo>
                        <a:pt x="3724" y="14747"/>
                      </a:lnTo>
                      <a:cubicBezTo>
                        <a:pt x="3724" y="14741"/>
                        <a:pt x="3721" y="14734"/>
                        <a:pt x="3715" y="14728"/>
                      </a:cubicBezTo>
                      <a:lnTo>
                        <a:pt x="3709" y="14735"/>
                      </a:lnTo>
                      <a:lnTo>
                        <a:pt x="3709" y="14735"/>
                      </a:lnTo>
                      <a:cubicBezTo>
                        <a:pt x="3705" y="14732"/>
                        <a:pt x="3701" y="14731"/>
                        <a:pt x="3697" y="14731"/>
                      </a:cubicBezTo>
                      <a:cubicBezTo>
                        <a:pt x="3695" y="14731"/>
                        <a:pt x="3693" y="14732"/>
                        <a:pt x="3690" y="14733"/>
                      </a:cubicBezTo>
                      <a:lnTo>
                        <a:pt x="3690" y="14733"/>
                      </a:lnTo>
                      <a:lnTo>
                        <a:pt x="3691" y="14728"/>
                      </a:lnTo>
                      <a:lnTo>
                        <a:pt x="12" y="15645"/>
                      </a:lnTo>
                      <a:lnTo>
                        <a:pt x="12" y="15645"/>
                      </a:lnTo>
                      <a:lnTo>
                        <a:pt x="3675" y="14771"/>
                      </a:lnTo>
                      <a:lnTo>
                        <a:pt x="3675" y="14771"/>
                      </a:lnTo>
                      <a:cubicBezTo>
                        <a:pt x="3676" y="14772"/>
                        <a:pt x="3678" y="14774"/>
                        <a:pt x="3679" y="14776"/>
                      </a:cubicBezTo>
                      <a:lnTo>
                        <a:pt x="3681" y="14769"/>
                      </a:lnTo>
                      <a:lnTo>
                        <a:pt x="3681" y="14769"/>
                      </a:lnTo>
                      <a:lnTo>
                        <a:pt x="3685" y="14768"/>
                      </a:lnTo>
                      <a:lnTo>
                        <a:pt x="3685" y="14768"/>
                      </a:lnTo>
                      <a:cubicBezTo>
                        <a:pt x="4207" y="15171"/>
                        <a:pt x="4765" y="15503"/>
                        <a:pt x="5358" y="15776"/>
                      </a:cubicBezTo>
                      <a:cubicBezTo>
                        <a:pt x="6073" y="16097"/>
                        <a:pt x="6835" y="16312"/>
                        <a:pt x="7609" y="16419"/>
                      </a:cubicBezTo>
                      <a:cubicBezTo>
                        <a:pt x="7941" y="16465"/>
                        <a:pt x="8273" y="16483"/>
                        <a:pt x="8611" y="16483"/>
                      </a:cubicBezTo>
                      <a:cubicBezTo>
                        <a:pt x="8709" y="16483"/>
                        <a:pt x="8807" y="16481"/>
                        <a:pt x="8906" y="16478"/>
                      </a:cubicBezTo>
                      <a:cubicBezTo>
                        <a:pt x="9121" y="16466"/>
                        <a:pt x="9347" y="16455"/>
                        <a:pt x="9585" y="16431"/>
                      </a:cubicBezTo>
                      <a:lnTo>
                        <a:pt x="10276" y="16324"/>
                      </a:lnTo>
                      <a:cubicBezTo>
                        <a:pt x="12323" y="15907"/>
                        <a:pt x="14145" y="14716"/>
                        <a:pt x="15359" y="13002"/>
                      </a:cubicBezTo>
                      <a:cubicBezTo>
                        <a:pt x="16026" y="12049"/>
                        <a:pt x="16491" y="10966"/>
                        <a:pt x="16717" y="9823"/>
                      </a:cubicBezTo>
                      <a:cubicBezTo>
                        <a:pt x="16943" y="8620"/>
                        <a:pt x="16895" y="7370"/>
                        <a:pt x="16598" y="6179"/>
                      </a:cubicBezTo>
                      <a:cubicBezTo>
                        <a:pt x="16288" y="4941"/>
                        <a:pt x="15681" y="3786"/>
                        <a:pt x="14836" y="2822"/>
                      </a:cubicBezTo>
                      <a:lnTo>
                        <a:pt x="14502" y="2453"/>
                      </a:lnTo>
                      <a:cubicBezTo>
                        <a:pt x="14395" y="2322"/>
                        <a:pt x="14276" y="2227"/>
                        <a:pt x="14145" y="2108"/>
                      </a:cubicBezTo>
                      <a:cubicBezTo>
                        <a:pt x="14014" y="1988"/>
                        <a:pt x="13907" y="1881"/>
                        <a:pt x="13776" y="1786"/>
                      </a:cubicBezTo>
                      <a:lnTo>
                        <a:pt x="13383" y="1488"/>
                      </a:lnTo>
                      <a:cubicBezTo>
                        <a:pt x="13252" y="1393"/>
                        <a:pt x="13109" y="1310"/>
                        <a:pt x="12966" y="1226"/>
                      </a:cubicBezTo>
                      <a:lnTo>
                        <a:pt x="12562" y="976"/>
                      </a:lnTo>
                      <a:lnTo>
                        <a:pt x="12121" y="762"/>
                      </a:lnTo>
                      <a:cubicBezTo>
                        <a:pt x="11978" y="691"/>
                        <a:pt x="11835" y="631"/>
                        <a:pt x="11680" y="572"/>
                      </a:cubicBezTo>
                      <a:cubicBezTo>
                        <a:pt x="10719" y="195"/>
                        <a:pt x="9684" y="0"/>
                        <a:pt x="86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628;p43">
                  <a:extLst>
                    <a:ext uri="{FF2B5EF4-FFF2-40B4-BE49-F238E27FC236}">
                      <a16:creationId xmlns:a16="http://schemas.microsoft.com/office/drawing/2014/main" id="{902F33ED-2862-40C1-A1DE-DEB01B21B183}"/>
                    </a:ext>
                  </a:extLst>
                </p:cNvPr>
                <p:cNvSpPr/>
                <p:nvPr/>
              </p:nvSpPr>
              <p:spPr>
                <a:xfrm>
                  <a:off x="7671021" y="1507523"/>
                  <a:ext cx="253305" cy="1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5" h="4299" extrusionOk="0">
                      <a:moveTo>
                        <a:pt x="6834" y="1"/>
                      </a:moveTo>
                      <a:lnTo>
                        <a:pt x="6834" y="1"/>
                      </a:lnTo>
                      <a:cubicBezTo>
                        <a:pt x="6739" y="84"/>
                        <a:pt x="6644" y="167"/>
                        <a:pt x="6549" y="251"/>
                      </a:cubicBezTo>
                      <a:lnTo>
                        <a:pt x="5810" y="917"/>
                      </a:lnTo>
                      <a:cubicBezTo>
                        <a:pt x="5191" y="1489"/>
                        <a:pt x="4334" y="2263"/>
                        <a:pt x="3405" y="3132"/>
                      </a:cubicBezTo>
                      <a:lnTo>
                        <a:pt x="3297" y="3232"/>
                      </a:lnTo>
                      <a:lnTo>
                        <a:pt x="3297" y="3232"/>
                      </a:lnTo>
                      <a:lnTo>
                        <a:pt x="2179" y="2287"/>
                      </a:lnTo>
                      <a:lnTo>
                        <a:pt x="2143" y="2263"/>
                      </a:lnTo>
                      <a:lnTo>
                        <a:pt x="2107" y="2287"/>
                      </a:lnTo>
                      <a:lnTo>
                        <a:pt x="572" y="3727"/>
                      </a:lnTo>
                      <a:cubicBezTo>
                        <a:pt x="405" y="3894"/>
                        <a:pt x="262" y="4037"/>
                        <a:pt x="143" y="4144"/>
                      </a:cubicBezTo>
                      <a:cubicBezTo>
                        <a:pt x="83" y="4192"/>
                        <a:pt x="36" y="4239"/>
                        <a:pt x="0" y="4299"/>
                      </a:cubicBezTo>
                      <a:cubicBezTo>
                        <a:pt x="60" y="4263"/>
                        <a:pt x="119" y="4215"/>
                        <a:pt x="167" y="4168"/>
                      </a:cubicBezTo>
                      <a:lnTo>
                        <a:pt x="619" y="3763"/>
                      </a:lnTo>
                      <a:lnTo>
                        <a:pt x="2150" y="2373"/>
                      </a:lnTo>
                      <a:lnTo>
                        <a:pt x="3262" y="3334"/>
                      </a:lnTo>
                      <a:lnTo>
                        <a:pt x="3298" y="3370"/>
                      </a:lnTo>
                      <a:lnTo>
                        <a:pt x="3334" y="3334"/>
                      </a:lnTo>
                      <a:lnTo>
                        <a:pt x="3477" y="3203"/>
                      </a:lnTo>
                      <a:cubicBezTo>
                        <a:pt x="4417" y="2334"/>
                        <a:pt x="5251" y="1537"/>
                        <a:pt x="5870" y="965"/>
                      </a:cubicBezTo>
                      <a:lnTo>
                        <a:pt x="6584" y="263"/>
                      </a:lnTo>
                      <a:cubicBezTo>
                        <a:pt x="6679" y="191"/>
                        <a:pt x="6763" y="96"/>
                        <a:pt x="6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629;p43">
                  <a:extLst>
                    <a:ext uri="{FF2B5EF4-FFF2-40B4-BE49-F238E27FC236}">
                      <a16:creationId xmlns:a16="http://schemas.microsoft.com/office/drawing/2014/main" id="{0DF323E5-849C-46D9-9C60-3137DC1F0B50}"/>
                    </a:ext>
                  </a:extLst>
                </p:cNvPr>
                <p:cNvSpPr/>
                <p:nvPr/>
              </p:nvSpPr>
              <p:spPr>
                <a:xfrm>
                  <a:off x="7848395" y="1505337"/>
                  <a:ext cx="81236" cy="7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953" extrusionOk="0">
                      <a:moveTo>
                        <a:pt x="1989" y="0"/>
                      </a:moveTo>
                      <a:cubicBezTo>
                        <a:pt x="1441" y="24"/>
                        <a:pt x="941" y="48"/>
                        <a:pt x="584" y="72"/>
                      </a:cubicBezTo>
                      <a:cubicBezTo>
                        <a:pt x="393" y="72"/>
                        <a:pt x="191" y="95"/>
                        <a:pt x="0" y="143"/>
                      </a:cubicBezTo>
                      <a:cubicBezTo>
                        <a:pt x="112" y="157"/>
                        <a:pt x="228" y="163"/>
                        <a:pt x="343" y="163"/>
                      </a:cubicBezTo>
                      <a:cubicBezTo>
                        <a:pt x="424" y="163"/>
                        <a:pt x="505" y="160"/>
                        <a:pt x="584" y="155"/>
                      </a:cubicBezTo>
                      <a:cubicBezTo>
                        <a:pt x="941" y="155"/>
                        <a:pt x="1441" y="131"/>
                        <a:pt x="1989" y="107"/>
                      </a:cubicBezTo>
                      <a:lnTo>
                        <a:pt x="2027" y="107"/>
                      </a:lnTo>
                      <a:cubicBezTo>
                        <a:pt x="2050" y="612"/>
                        <a:pt x="2073" y="1070"/>
                        <a:pt x="2108" y="1405"/>
                      </a:cubicBezTo>
                      <a:cubicBezTo>
                        <a:pt x="2108" y="1596"/>
                        <a:pt x="2132" y="1774"/>
                        <a:pt x="2167" y="1953"/>
                      </a:cubicBezTo>
                      <a:cubicBezTo>
                        <a:pt x="2191" y="1774"/>
                        <a:pt x="2191" y="1584"/>
                        <a:pt x="2179" y="1405"/>
                      </a:cubicBezTo>
                      <a:cubicBezTo>
                        <a:pt x="2167" y="1060"/>
                        <a:pt x="2155" y="584"/>
                        <a:pt x="2132" y="60"/>
                      </a:cubicBezTo>
                      <a:lnTo>
                        <a:pt x="2132" y="0"/>
                      </a:lnTo>
                      <a:close/>
                    </a:path>
                  </a:pathLst>
                </a:custGeom>
                <a:solidFill>
                  <a:srgbClr val="25408F"/>
                </a:solidFill>
                <a:ln>
                  <a:solidFill>
                    <a:srgbClr val="2D2674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630;p43">
                  <a:extLst>
                    <a:ext uri="{FF2B5EF4-FFF2-40B4-BE49-F238E27FC236}">
                      <a16:creationId xmlns:a16="http://schemas.microsoft.com/office/drawing/2014/main" id="{338C1A40-6A28-49CF-8281-5C22FF0405BF}"/>
                    </a:ext>
                  </a:extLst>
                </p:cNvPr>
                <p:cNvSpPr/>
                <p:nvPr/>
              </p:nvSpPr>
              <p:spPr>
                <a:xfrm>
                  <a:off x="6828660" y="1015687"/>
                  <a:ext cx="501274" cy="109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6" h="29657" extrusionOk="0">
                      <a:moveTo>
                        <a:pt x="1487" y="1"/>
                      </a:moveTo>
                      <a:cubicBezTo>
                        <a:pt x="988" y="1"/>
                        <a:pt x="490" y="53"/>
                        <a:pt x="0" y="163"/>
                      </a:cubicBezTo>
                      <a:lnTo>
                        <a:pt x="9525" y="29536"/>
                      </a:lnTo>
                      <a:cubicBezTo>
                        <a:pt x="9969" y="29596"/>
                        <a:pt x="10423" y="29656"/>
                        <a:pt x="10874" y="29656"/>
                      </a:cubicBezTo>
                      <a:cubicBezTo>
                        <a:pt x="11137" y="29656"/>
                        <a:pt x="11398" y="29636"/>
                        <a:pt x="11656" y="29583"/>
                      </a:cubicBezTo>
                      <a:cubicBezTo>
                        <a:pt x="12359" y="29452"/>
                        <a:pt x="13049" y="29036"/>
                        <a:pt x="13323" y="28369"/>
                      </a:cubicBezTo>
                      <a:cubicBezTo>
                        <a:pt x="13478" y="27881"/>
                        <a:pt x="13526" y="27381"/>
                        <a:pt x="13454" y="26881"/>
                      </a:cubicBezTo>
                      <a:cubicBezTo>
                        <a:pt x="13216" y="22880"/>
                        <a:pt x="12823" y="18891"/>
                        <a:pt x="12275" y="14915"/>
                      </a:cubicBezTo>
                      <a:cubicBezTo>
                        <a:pt x="11954" y="12522"/>
                        <a:pt x="11561" y="10117"/>
                        <a:pt x="10739" y="7842"/>
                      </a:cubicBezTo>
                      <a:cubicBezTo>
                        <a:pt x="9906" y="5568"/>
                        <a:pt x="8608" y="3425"/>
                        <a:pt x="6727" y="1925"/>
                      </a:cubicBezTo>
                      <a:cubicBezTo>
                        <a:pt x="5241" y="740"/>
                        <a:pt x="3361" y="1"/>
                        <a:pt x="1487" y="1"/>
                      </a:cubicBezTo>
                      <a:close/>
                    </a:path>
                  </a:pathLst>
                </a:custGeom>
                <a:solidFill>
                  <a:srgbClr val="1B17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631;p43">
                  <a:extLst>
                    <a:ext uri="{FF2B5EF4-FFF2-40B4-BE49-F238E27FC236}">
                      <a16:creationId xmlns:a16="http://schemas.microsoft.com/office/drawing/2014/main" id="{6054A50E-0081-443F-B6D1-7D5E4B2F5D60}"/>
                    </a:ext>
                  </a:extLst>
                </p:cNvPr>
                <p:cNvSpPr/>
                <p:nvPr/>
              </p:nvSpPr>
              <p:spPr>
                <a:xfrm>
                  <a:off x="6454900" y="1058530"/>
                  <a:ext cx="385239" cy="1299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5" h="35066" extrusionOk="0">
                      <a:moveTo>
                        <a:pt x="6507" y="1"/>
                      </a:moveTo>
                      <a:cubicBezTo>
                        <a:pt x="4789" y="1"/>
                        <a:pt x="2854" y="707"/>
                        <a:pt x="1905" y="2091"/>
                      </a:cubicBezTo>
                      <a:cubicBezTo>
                        <a:pt x="1108" y="3269"/>
                        <a:pt x="1298" y="5329"/>
                        <a:pt x="1012" y="6734"/>
                      </a:cubicBezTo>
                      <a:cubicBezTo>
                        <a:pt x="560" y="8984"/>
                        <a:pt x="120" y="11247"/>
                        <a:pt x="60" y="13544"/>
                      </a:cubicBezTo>
                      <a:cubicBezTo>
                        <a:pt x="0" y="16057"/>
                        <a:pt x="405" y="18569"/>
                        <a:pt x="810" y="21057"/>
                      </a:cubicBezTo>
                      <a:cubicBezTo>
                        <a:pt x="1263" y="23808"/>
                        <a:pt x="1715" y="26558"/>
                        <a:pt x="2167" y="29308"/>
                      </a:cubicBezTo>
                      <a:cubicBezTo>
                        <a:pt x="2370" y="30523"/>
                        <a:pt x="2572" y="31785"/>
                        <a:pt x="3156" y="32868"/>
                      </a:cubicBezTo>
                      <a:cubicBezTo>
                        <a:pt x="3727" y="33952"/>
                        <a:pt x="4751" y="34904"/>
                        <a:pt x="5965" y="35047"/>
                      </a:cubicBezTo>
                      <a:cubicBezTo>
                        <a:pt x="6074" y="35060"/>
                        <a:pt x="6183" y="35066"/>
                        <a:pt x="6291" y="35066"/>
                      </a:cubicBezTo>
                      <a:cubicBezTo>
                        <a:pt x="7308" y="35066"/>
                        <a:pt x="8288" y="34525"/>
                        <a:pt x="8966" y="33761"/>
                      </a:cubicBezTo>
                      <a:cubicBezTo>
                        <a:pt x="9716" y="32916"/>
                        <a:pt x="10145" y="31820"/>
                        <a:pt x="10395" y="30725"/>
                      </a:cubicBezTo>
                      <a:lnTo>
                        <a:pt x="6978" y="19"/>
                      </a:lnTo>
                      <a:cubicBezTo>
                        <a:pt x="6823" y="7"/>
                        <a:pt x="6666" y="1"/>
                        <a:pt x="6507" y="1"/>
                      </a:cubicBezTo>
                      <a:close/>
                    </a:path>
                  </a:pathLst>
                </a:custGeom>
                <a:solidFill>
                  <a:srgbClr val="1B17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632;p43">
                  <a:extLst>
                    <a:ext uri="{FF2B5EF4-FFF2-40B4-BE49-F238E27FC236}">
                      <a16:creationId xmlns:a16="http://schemas.microsoft.com/office/drawing/2014/main" id="{DCFD53B7-9822-4691-A016-EA03E6F3AB01}"/>
                    </a:ext>
                  </a:extLst>
                </p:cNvPr>
                <p:cNvSpPr/>
                <p:nvPr/>
              </p:nvSpPr>
              <p:spPr>
                <a:xfrm>
                  <a:off x="6618153" y="1977456"/>
                  <a:ext cx="631021" cy="69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7" h="18873" extrusionOk="0">
                      <a:moveTo>
                        <a:pt x="17027" y="1"/>
                      </a:moveTo>
                      <a:lnTo>
                        <a:pt x="4180" y="906"/>
                      </a:lnTo>
                      <a:cubicBezTo>
                        <a:pt x="4169" y="905"/>
                        <a:pt x="4157" y="905"/>
                        <a:pt x="4144" y="905"/>
                      </a:cubicBezTo>
                      <a:cubicBezTo>
                        <a:pt x="3501" y="905"/>
                        <a:pt x="1" y="1751"/>
                        <a:pt x="1" y="1751"/>
                      </a:cubicBezTo>
                      <a:lnTo>
                        <a:pt x="4239" y="18325"/>
                      </a:lnTo>
                      <a:lnTo>
                        <a:pt x="11014" y="18872"/>
                      </a:lnTo>
                      <a:lnTo>
                        <a:pt x="17027" y="1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633;p43">
                  <a:extLst>
                    <a:ext uri="{FF2B5EF4-FFF2-40B4-BE49-F238E27FC236}">
                      <a16:creationId xmlns:a16="http://schemas.microsoft.com/office/drawing/2014/main" id="{B8797192-8A47-4AD5-B135-9B19E6EB9030}"/>
                    </a:ext>
                  </a:extLst>
                </p:cNvPr>
                <p:cNvSpPr/>
                <p:nvPr/>
              </p:nvSpPr>
              <p:spPr>
                <a:xfrm>
                  <a:off x="6720108" y="2529924"/>
                  <a:ext cx="441718" cy="88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9" h="23778" extrusionOk="0">
                      <a:moveTo>
                        <a:pt x="9049" y="0"/>
                      </a:moveTo>
                      <a:cubicBezTo>
                        <a:pt x="8073" y="1203"/>
                        <a:pt x="6739" y="2048"/>
                        <a:pt x="5239" y="2417"/>
                      </a:cubicBezTo>
                      <a:cubicBezTo>
                        <a:pt x="4862" y="2520"/>
                        <a:pt x="4477" y="2571"/>
                        <a:pt x="4095" y="2571"/>
                      </a:cubicBezTo>
                      <a:cubicBezTo>
                        <a:pt x="3631" y="2571"/>
                        <a:pt x="3170" y="2496"/>
                        <a:pt x="2727" y="2346"/>
                      </a:cubicBezTo>
                      <a:cubicBezTo>
                        <a:pt x="1929" y="2036"/>
                        <a:pt x="1250" y="1322"/>
                        <a:pt x="1155" y="465"/>
                      </a:cubicBezTo>
                      <a:lnTo>
                        <a:pt x="0" y="3977"/>
                      </a:lnTo>
                      <a:lnTo>
                        <a:pt x="2060" y="14228"/>
                      </a:lnTo>
                      <a:lnTo>
                        <a:pt x="5394" y="23777"/>
                      </a:lnTo>
                      <a:lnTo>
                        <a:pt x="11918" y="23741"/>
                      </a:lnTo>
                      <a:lnTo>
                        <a:pt x="9049" y="0"/>
                      </a:lnTo>
                      <a:close/>
                    </a:path>
                  </a:pathLst>
                </a:custGeom>
                <a:solidFill>
                  <a:srgbClr val="2D26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634;p43">
                  <a:extLst>
                    <a:ext uri="{FF2B5EF4-FFF2-40B4-BE49-F238E27FC236}">
                      <a16:creationId xmlns:a16="http://schemas.microsoft.com/office/drawing/2014/main" id="{6D4030DC-1207-4F7F-8415-D67D5C0BAE5A}"/>
                    </a:ext>
                  </a:extLst>
                </p:cNvPr>
                <p:cNvSpPr/>
                <p:nvPr/>
              </p:nvSpPr>
              <p:spPr>
                <a:xfrm>
                  <a:off x="5756373" y="2010996"/>
                  <a:ext cx="1236877" cy="140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5" h="37792" extrusionOk="0">
                      <a:moveTo>
                        <a:pt x="24135" y="1"/>
                      </a:moveTo>
                      <a:cubicBezTo>
                        <a:pt x="24135" y="1"/>
                        <a:pt x="16408" y="1941"/>
                        <a:pt x="15562" y="2632"/>
                      </a:cubicBezTo>
                      <a:cubicBezTo>
                        <a:pt x="14717" y="3323"/>
                        <a:pt x="11895" y="12514"/>
                        <a:pt x="11895" y="12514"/>
                      </a:cubicBezTo>
                      <a:lnTo>
                        <a:pt x="8978" y="16038"/>
                      </a:lnTo>
                      <a:lnTo>
                        <a:pt x="6371" y="21944"/>
                      </a:lnTo>
                      <a:lnTo>
                        <a:pt x="5430" y="19896"/>
                      </a:lnTo>
                      <a:lnTo>
                        <a:pt x="1" y="22170"/>
                      </a:lnTo>
                      <a:lnTo>
                        <a:pt x="25" y="29576"/>
                      </a:lnTo>
                      <a:cubicBezTo>
                        <a:pt x="25" y="29576"/>
                        <a:pt x="3858" y="35124"/>
                        <a:pt x="5728" y="35207"/>
                      </a:cubicBezTo>
                      <a:cubicBezTo>
                        <a:pt x="5778" y="35209"/>
                        <a:pt x="5828" y="35210"/>
                        <a:pt x="5878" y="35210"/>
                      </a:cubicBezTo>
                      <a:cubicBezTo>
                        <a:pt x="7687" y="35210"/>
                        <a:pt x="9324" y="33970"/>
                        <a:pt x="10645" y="33136"/>
                      </a:cubicBezTo>
                      <a:cubicBezTo>
                        <a:pt x="12002" y="32278"/>
                        <a:pt x="17765" y="18955"/>
                        <a:pt x="17765" y="18955"/>
                      </a:cubicBezTo>
                      <a:lnTo>
                        <a:pt x="17860" y="20086"/>
                      </a:lnTo>
                      <a:cubicBezTo>
                        <a:pt x="17991" y="21741"/>
                        <a:pt x="18384" y="23361"/>
                        <a:pt x="19003" y="24897"/>
                      </a:cubicBezTo>
                      <a:cubicBezTo>
                        <a:pt x="20920" y="29635"/>
                        <a:pt x="24528" y="37791"/>
                        <a:pt x="24528" y="37791"/>
                      </a:cubicBezTo>
                      <a:lnTo>
                        <a:pt x="33374" y="37755"/>
                      </a:lnTo>
                      <a:lnTo>
                        <a:pt x="30850" y="32302"/>
                      </a:lnTo>
                      <a:lnTo>
                        <a:pt x="28278" y="26492"/>
                      </a:lnTo>
                      <a:lnTo>
                        <a:pt x="26885" y="11883"/>
                      </a:lnTo>
                      <a:lnTo>
                        <a:pt x="24135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635;p43">
                  <a:extLst>
                    <a:ext uri="{FF2B5EF4-FFF2-40B4-BE49-F238E27FC236}">
                      <a16:creationId xmlns:a16="http://schemas.microsoft.com/office/drawing/2014/main" id="{7ABB5FC5-458C-412A-AAB9-7BF787CD018C}"/>
                    </a:ext>
                  </a:extLst>
                </p:cNvPr>
                <p:cNvSpPr/>
                <p:nvPr/>
              </p:nvSpPr>
              <p:spPr>
                <a:xfrm>
                  <a:off x="6954853" y="2010996"/>
                  <a:ext cx="817655" cy="1372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3" h="37028" extrusionOk="0">
                      <a:moveTo>
                        <a:pt x="16062" y="1"/>
                      </a:moveTo>
                      <a:lnTo>
                        <a:pt x="12728" y="7109"/>
                      </a:lnTo>
                      <a:lnTo>
                        <a:pt x="13121" y="24551"/>
                      </a:lnTo>
                      <a:lnTo>
                        <a:pt x="584" y="30445"/>
                      </a:lnTo>
                      <a:lnTo>
                        <a:pt x="0" y="31897"/>
                      </a:lnTo>
                      <a:lnTo>
                        <a:pt x="2501" y="36267"/>
                      </a:lnTo>
                      <a:cubicBezTo>
                        <a:pt x="2774" y="36751"/>
                        <a:pt x="3275" y="37027"/>
                        <a:pt x="3801" y="37027"/>
                      </a:cubicBezTo>
                      <a:cubicBezTo>
                        <a:pt x="3987" y="37027"/>
                        <a:pt x="4175" y="36993"/>
                        <a:pt x="4358" y="36922"/>
                      </a:cubicBezTo>
                      <a:cubicBezTo>
                        <a:pt x="8061" y="35469"/>
                        <a:pt x="19145" y="31064"/>
                        <a:pt x="20800" y="30076"/>
                      </a:cubicBezTo>
                      <a:cubicBezTo>
                        <a:pt x="22063" y="29326"/>
                        <a:pt x="19824" y="4989"/>
                        <a:pt x="19062" y="3275"/>
                      </a:cubicBezTo>
                      <a:cubicBezTo>
                        <a:pt x="17967" y="834"/>
                        <a:pt x="16062" y="1"/>
                        <a:pt x="16062" y="1"/>
                      </a:cubicBez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636;p43">
                  <a:extLst>
                    <a:ext uri="{FF2B5EF4-FFF2-40B4-BE49-F238E27FC236}">
                      <a16:creationId xmlns:a16="http://schemas.microsoft.com/office/drawing/2014/main" id="{0611A7A7-4DC4-4A9E-B163-10C7559FA2B7}"/>
                    </a:ext>
                  </a:extLst>
                </p:cNvPr>
                <p:cNvSpPr/>
                <p:nvPr/>
              </p:nvSpPr>
              <p:spPr>
                <a:xfrm>
                  <a:off x="6952629" y="1906410"/>
                  <a:ext cx="676049" cy="150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2" h="40578" extrusionOk="0">
                      <a:moveTo>
                        <a:pt x="5382" y="1"/>
                      </a:moveTo>
                      <a:cubicBezTo>
                        <a:pt x="5382" y="1"/>
                        <a:pt x="5978" y="1525"/>
                        <a:pt x="5894" y="2787"/>
                      </a:cubicBezTo>
                      <a:cubicBezTo>
                        <a:pt x="5811" y="4049"/>
                        <a:pt x="1" y="26564"/>
                        <a:pt x="1" y="26564"/>
                      </a:cubicBezTo>
                      <a:lnTo>
                        <a:pt x="3299" y="40577"/>
                      </a:lnTo>
                      <a:lnTo>
                        <a:pt x="18241" y="40530"/>
                      </a:lnTo>
                      <a:lnTo>
                        <a:pt x="14657" y="32826"/>
                      </a:lnTo>
                      <a:lnTo>
                        <a:pt x="16086" y="2763"/>
                      </a:lnTo>
                      <a:lnTo>
                        <a:pt x="9014" y="1465"/>
                      </a:lnTo>
                      <a:lnTo>
                        <a:pt x="699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637;p43">
                  <a:extLst>
                    <a:ext uri="{FF2B5EF4-FFF2-40B4-BE49-F238E27FC236}">
                      <a16:creationId xmlns:a16="http://schemas.microsoft.com/office/drawing/2014/main" id="{064CFEA5-F161-406E-8B5B-92C68B979A4E}"/>
                    </a:ext>
                  </a:extLst>
                </p:cNvPr>
                <p:cNvSpPr/>
                <p:nvPr/>
              </p:nvSpPr>
              <p:spPr>
                <a:xfrm>
                  <a:off x="7033385" y="1960260"/>
                  <a:ext cx="259049" cy="115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1052" extrusionOk="0">
                      <a:moveTo>
                        <a:pt x="6835" y="0"/>
                      </a:moveTo>
                      <a:cubicBezTo>
                        <a:pt x="6835" y="24"/>
                        <a:pt x="6823" y="36"/>
                        <a:pt x="6823" y="60"/>
                      </a:cubicBezTo>
                      <a:lnTo>
                        <a:pt x="6823" y="191"/>
                      </a:lnTo>
                      <a:cubicBezTo>
                        <a:pt x="6823" y="298"/>
                        <a:pt x="6835" y="465"/>
                        <a:pt x="6835" y="679"/>
                      </a:cubicBezTo>
                      <a:cubicBezTo>
                        <a:pt x="6859" y="1108"/>
                        <a:pt x="6882" y="1751"/>
                        <a:pt x="6882" y="2548"/>
                      </a:cubicBezTo>
                      <a:cubicBezTo>
                        <a:pt x="6906" y="4159"/>
                        <a:pt x="6824" y="6440"/>
                        <a:pt x="6682" y="9171"/>
                      </a:cubicBezTo>
                      <a:lnTo>
                        <a:pt x="6682" y="9171"/>
                      </a:lnTo>
                      <a:lnTo>
                        <a:pt x="4072" y="9299"/>
                      </a:lnTo>
                      <a:lnTo>
                        <a:pt x="3977" y="9299"/>
                      </a:lnTo>
                      <a:lnTo>
                        <a:pt x="4025" y="9383"/>
                      </a:lnTo>
                      <a:cubicBezTo>
                        <a:pt x="4635" y="10356"/>
                        <a:pt x="5476" y="11168"/>
                        <a:pt x="6469" y="11761"/>
                      </a:cubicBezTo>
                      <a:lnTo>
                        <a:pt x="6469" y="11761"/>
                      </a:lnTo>
                      <a:lnTo>
                        <a:pt x="5418" y="14062"/>
                      </a:lnTo>
                      <a:cubicBezTo>
                        <a:pt x="4418" y="16324"/>
                        <a:pt x="3477" y="18479"/>
                        <a:pt x="2715" y="20491"/>
                      </a:cubicBezTo>
                      <a:cubicBezTo>
                        <a:pt x="2037" y="22253"/>
                        <a:pt x="1441" y="24063"/>
                        <a:pt x="953" y="25897"/>
                      </a:cubicBezTo>
                      <a:cubicBezTo>
                        <a:pt x="548" y="27468"/>
                        <a:pt x="322" y="28754"/>
                        <a:pt x="179" y="29659"/>
                      </a:cubicBezTo>
                      <a:cubicBezTo>
                        <a:pt x="108" y="30111"/>
                        <a:pt x="72" y="30469"/>
                        <a:pt x="36" y="30695"/>
                      </a:cubicBezTo>
                      <a:cubicBezTo>
                        <a:pt x="24" y="30802"/>
                        <a:pt x="1" y="30897"/>
                        <a:pt x="1" y="30957"/>
                      </a:cubicBezTo>
                      <a:cubicBezTo>
                        <a:pt x="1" y="30992"/>
                        <a:pt x="1" y="31028"/>
                        <a:pt x="1" y="31052"/>
                      </a:cubicBezTo>
                      <a:cubicBezTo>
                        <a:pt x="12" y="31028"/>
                        <a:pt x="24" y="30992"/>
                        <a:pt x="24" y="30969"/>
                      </a:cubicBezTo>
                      <a:cubicBezTo>
                        <a:pt x="36" y="30897"/>
                        <a:pt x="48" y="30802"/>
                        <a:pt x="72" y="30695"/>
                      </a:cubicBezTo>
                      <a:cubicBezTo>
                        <a:pt x="108" y="30457"/>
                        <a:pt x="155" y="30111"/>
                        <a:pt x="227" y="29659"/>
                      </a:cubicBezTo>
                      <a:cubicBezTo>
                        <a:pt x="382" y="28778"/>
                        <a:pt x="620" y="27480"/>
                        <a:pt x="1048" y="25920"/>
                      </a:cubicBezTo>
                      <a:cubicBezTo>
                        <a:pt x="1536" y="24087"/>
                        <a:pt x="2132" y="22289"/>
                        <a:pt x="2822" y="20527"/>
                      </a:cubicBezTo>
                      <a:cubicBezTo>
                        <a:pt x="3584" y="18527"/>
                        <a:pt x="4525" y="16360"/>
                        <a:pt x="5549" y="14109"/>
                      </a:cubicBezTo>
                      <a:lnTo>
                        <a:pt x="6609" y="11764"/>
                      </a:lnTo>
                      <a:lnTo>
                        <a:pt x="6620" y="11716"/>
                      </a:lnTo>
                      <a:lnTo>
                        <a:pt x="6585" y="11680"/>
                      </a:lnTo>
                      <a:cubicBezTo>
                        <a:pt x="5611" y="11124"/>
                        <a:pt x="4785" y="10343"/>
                        <a:pt x="4170" y="9401"/>
                      </a:cubicBezTo>
                      <a:lnTo>
                        <a:pt x="4170" y="9401"/>
                      </a:lnTo>
                      <a:lnTo>
                        <a:pt x="6739" y="9252"/>
                      </a:lnTo>
                      <a:lnTo>
                        <a:pt x="6787" y="9252"/>
                      </a:lnTo>
                      <a:lnTo>
                        <a:pt x="6787" y="9204"/>
                      </a:lnTo>
                      <a:cubicBezTo>
                        <a:pt x="6918" y="6466"/>
                        <a:pt x="6990" y="4156"/>
                        <a:pt x="6954" y="2537"/>
                      </a:cubicBezTo>
                      <a:cubicBezTo>
                        <a:pt x="6930" y="1739"/>
                        <a:pt x="6906" y="1096"/>
                        <a:pt x="6870" y="667"/>
                      </a:cubicBezTo>
                      <a:cubicBezTo>
                        <a:pt x="6859" y="453"/>
                        <a:pt x="6835" y="298"/>
                        <a:pt x="6835" y="179"/>
                      </a:cubicBezTo>
                      <a:lnTo>
                        <a:pt x="6835" y="48"/>
                      </a:lnTo>
                      <a:lnTo>
                        <a:pt x="68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638;p43">
                  <a:extLst>
                    <a:ext uri="{FF2B5EF4-FFF2-40B4-BE49-F238E27FC236}">
                      <a16:creationId xmlns:a16="http://schemas.microsoft.com/office/drawing/2014/main" id="{666EE62A-423F-49CD-9828-9D8FA74AE7B3}"/>
                    </a:ext>
                  </a:extLst>
                </p:cNvPr>
                <p:cNvSpPr/>
                <p:nvPr/>
              </p:nvSpPr>
              <p:spPr>
                <a:xfrm>
                  <a:off x="6544476" y="2042350"/>
                  <a:ext cx="434677" cy="130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35148" extrusionOk="0">
                      <a:moveTo>
                        <a:pt x="286" y="0"/>
                      </a:moveTo>
                      <a:cubicBezTo>
                        <a:pt x="286" y="0"/>
                        <a:pt x="286" y="48"/>
                        <a:pt x="274" y="155"/>
                      </a:cubicBezTo>
                      <a:cubicBezTo>
                        <a:pt x="274" y="262"/>
                        <a:pt x="262" y="417"/>
                        <a:pt x="262" y="607"/>
                      </a:cubicBezTo>
                      <a:cubicBezTo>
                        <a:pt x="250" y="1000"/>
                        <a:pt x="227" y="1584"/>
                        <a:pt x="191" y="2322"/>
                      </a:cubicBezTo>
                      <a:cubicBezTo>
                        <a:pt x="143" y="3798"/>
                        <a:pt x="84" y="5941"/>
                        <a:pt x="0" y="8537"/>
                      </a:cubicBezTo>
                      <a:lnTo>
                        <a:pt x="0" y="8608"/>
                      </a:lnTo>
                      <a:lnTo>
                        <a:pt x="60" y="8584"/>
                      </a:lnTo>
                      <a:cubicBezTo>
                        <a:pt x="262" y="8521"/>
                        <a:pt x="470" y="8490"/>
                        <a:pt x="677" y="8490"/>
                      </a:cubicBezTo>
                      <a:cubicBezTo>
                        <a:pt x="1140" y="8490"/>
                        <a:pt x="1597" y="8645"/>
                        <a:pt x="1964" y="8939"/>
                      </a:cubicBezTo>
                      <a:lnTo>
                        <a:pt x="1964" y="8939"/>
                      </a:lnTo>
                      <a:cubicBezTo>
                        <a:pt x="1300" y="9252"/>
                        <a:pt x="838" y="9921"/>
                        <a:pt x="631" y="10668"/>
                      </a:cubicBezTo>
                      <a:cubicBezTo>
                        <a:pt x="417" y="11442"/>
                        <a:pt x="453" y="12275"/>
                        <a:pt x="512" y="13109"/>
                      </a:cubicBezTo>
                      <a:cubicBezTo>
                        <a:pt x="631" y="14776"/>
                        <a:pt x="810" y="16526"/>
                        <a:pt x="1108" y="18324"/>
                      </a:cubicBezTo>
                      <a:cubicBezTo>
                        <a:pt x="1513" y="20979"/>
                        <a:pt x="2263" y="23574"/>
                        <a:pt x="3346" y="26027"/>
                      </a:cubicBezTo>
                      <a:cubicBezTo>
                        <a:pt x="4239" y="28039"/>
                        <a:pt x="5442" y="29897"/>
                        <a:pt x="6918" y="31528"/>
                      </a:cubicBezTo>
                      <a:cubicBezTo>
                        <a:pt x="7489" y="32147"/>
                        <a:pt x="8097" y="32730"/>
                        <a:pt x="8752" y="33254"/>
                      </a:cubicBezTo>
                      <a:cubicBezTo>
                        <a:pt x="9037" y="33504"/>
                        <a:pt x="9311" y="33707"/>
                        <a:pt x="9573" y="33885"/>
                      </a:cubicBezTo>
                      <a:cubicBezTo>
                        <a:pt x="9835" y="34076"/>
                        <a:pt x="10073" y="34230"/>
                        <a:pt x="10299" y="34373"/>
                      </a:cubicBezTo>
                      <a:cubicBezTo>
                        <a:pt x="10752" y="34635"/>
                        <a:pt x="11097" y="34838"/>
                        <a:pt x="11347" y="34957"/>
                      </a:cubicBezTo>
                      <a:lnTo>
                        <a:pt x="11633" y="35100"/>
                      </a:lnTo>
                      <a:lnTo>
                        <a:pt x="11728" y="35147"/>
                      </a:lnTo>
                      <a:lnTo>
                        <a:pt x="11633" y="35088"/>
                      </a:lnTo>
                      <a:lnTo>
                        <a:pt x="11359" y="34933"/>
                      </a:lnTo>
                      <a:cubicBezTo>
                        <a:pt x="11109" y="34814"/>
                        <a:pt x="10764" y="34600"/>
                        <a:pt x="10323" y="34326"/>
                      </a:cubicBezTo>
                      <a:cubicBezTo>
                        <a:pt x="10109" y="34183"/>
                        <a:pt x="9847" y="34016"/>
                        <a:pt x="9597" y="33838"/>
                      </a:cubicBezTo>
                      <a:cubicBezTo>
                        <a:pt x="9347" y="33659"/>
                        <a:pt x="9061" y="33445"/>
                        <a:pt x="8787" y="33207"/>
                      </a:cubicBezTo>
                      <a:cubicBezTo>
                        <a:pt x="8144" y="32671"/>
                        <a:pt x="7537" y="32087"/>
                        <a:pt x="6966" y="31468"/>
                      </a:cubicBezTo>
                      <a:cubicBezTo>
                        <a:pt x="5513" y="29837"/>
                        <a:pt x="4322" y="27992"/>
                        <a:pt x="3429" y="25991"/>
                      </a:cubicBezTo>
                      <a:cubicBezTo>
                        <a:pt x="2358" y="23527"/>
                        <a:pt x="1620" y="20943"/>
                        <a:pt x="1215" y="18300"/>
                      </a:cubicBezTo>
                      <a:cubicBezTo>
                        <a:pt x="917" y="16514"/>
                        <a:pt x="739" y="14764"/>
                        <a:pt x="620" y="13097"/>
                      </a:cubicBezTo>
                      <a:cubicBezTo>
                        <a:pt x="548" y="12275"/>
                        <a:pt x="512" y="11430"/>
                        <a:pt x="727" y="10692"/>
                      </a:cubicBezTo>
                      <a:cubicBezTo>
                        <a:pt x="941" y="9954"/>
                        <a:pt x="1405" y="9275"/>
                        <a:pt x="2084" y="8989"/>
                      </a:cubicBezTo>
                      <a:lnTo>
                        <a:pt x="2155" y="8965"/>
                      </a:lnTo>
                      <a:lnTo>
                        <a:pt x="2096" y="8906"/>
                      </a:lnTo>
                      <a:cubicBezTo>
                        <a:pt x="1697" y="8565"/>
                        <a:pt x="1195" y="8387"/>
                        <a:pt x="688" y="8387"/>
                      </a:cubicBezTo>
                      <a:cubicBezTo>
                        <a:pt x="490" y="8387"/>
                        <a:pt x="291" y="8415"/>
                        <a:pt x="97" y="8471"/>
                      </a:cubicBezTo>
                      <a:lnTo>
                        <a:pt x="97" y="8471"/>
                      </a:lnTo>
                      <a:cubicBezTo>
                        <a:pt x="156" y="5905"/>
                        <a:pt x="215" y="3797"/>
                        <a:pt x="250" y="2322"/>
                      </a:cubicBezTo>
                      <a:cubicBezTo>
                        <a:pt x="262" y="1584"/>
                        <a:pt x="286" y="1000"/>
                        <a:pt x="286" y="607"/>
                      </a:cubicBezTo>
                      <a:lnTo>
                        <a:pt x="286" y="15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639;p43">
                  <a:extLst>
                    <a:ext uri="{FF2B5EF4-FFF2-40B4-BE49-F238E27FC236}">
                      <a16:creationId xmlns:a16="http://schemas.microsoft.com/office/drawing/2014/main" id="{8140AE1B-2785-4698-8647-3B5A1A5D8D99}"/>
                    </a:ext>
                  </a:extLst>
                </p:cNvPr>
                <p:cNvSpPr/>
                <p:nvPr/>
              </p:nvSpPr>
              <p:spPr>
                <a:xfrm>
                  <a:off x="6963674" y="2385201"/>
                  <a:ext cx="759841" cy="10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26988" extrusionOk="0">
                      <a:moveTo>
                        <a:pt x="12395" y="0"/>
                      </a:moveTo>
                      <a:lnTo>
                        <a:pt x="12395" y="0"/>
                      </a:lnTo>
                      <a:cubicBezTo>
                        <a:pt x="12395" y="191"/>
                        <a:pt x="12407" y="453"/>
                        <a:pt x="12419" y="798"/>
                      </a:cubicBezTo>
                      <a:cubicBezTo>
                        <a:pt x="12442" y="1512"/>
                        <a:pt x="12490" y="2536"/>
                        <a:pt x="12538" y="3846"/>
                      </a:cubicBezTo>
                      <a:cubicBezTo>
                        <a:pt x="12656" y="6459"/>
                        <a:pt x="12811" y="10174"/>
                        <a:pt x="12989" y="14614"/>
                      </a:cubicBezTo>
                      <a:lnTo>
                        <a:pt x="12989" y="14614"/>
                      </a:lnTo>
                      <a:lnTo>
                        <a:pt x="1393" y="19729"/>
                      </a:lnTo>
                      <a:lnTo>
                        <a:pt x="262" y="20229"/>
                      </a:lnTo>
                      <a:lnTo>
                        <a:pt x="250" y="20241"/>
                      </a:lnTo>
                      <a:lnTo>
                        <a:pt x="250" y="20253"/>
                      </a:lnTo>
                      <a:cubicBezTo>
                        <a:pt x="167" y="20455"/>
                        <a:pt x="84" y="20657"/>
                        <a:pt x="0" y="20860"/>
                      </a:cubicBezTo>
                      <a:lnTo>
                        <a:pt x="0" y="20872"/>
                      </a:lnTo>
                      <a:lnTo>
                        <a:pt x="0" y="20896"/>
                      </a:lnTo>
                      <a:cubicBezTo>
                        <a:pt x="822" y="22896"/>
                        <a:pt x="1620" y="24825"/>
                        <a:pt x="2370" y="26622"/>
                      </a:cubicBezTo>
                      <a:lnTo>
                        <a:pt x="2370" y="26646"/>
                      </a:lnTo>
                      <a:lnTo>
                        <a:pt x="2382" y="26646"/>
                      </a:lnTo>
                      <a:cubicBezTo>
                        <a:pt x="2691" y="26825"/>
                        <a:pt x="3036" y="26944"/>
                        <a:pt x="3394" y="26980"/>
                      </a:cubicBezTo>
                      <a:cubicBezTo>
                        <a:pt x="3433" y="26985"/>
                        <a:pt x="3473" y="26988"/>
                        <a:pt x="3512" y="26988"/>
                      </a:cubicBezTo>
                      <a:cubicBezTo>
                        <a:pt x="3568" y="26988"/>
                        <a:pt x="3624" y="26982"/>
                        <a:pt x="3679" y="26968"/>
                      </a:cubicBezTo>
                      <a:cubicBezTo>
                        <a:pt x="3763" y="26944"/>
                        <a:pt x="3846" y="26920"/>
                        <a:pt x="3929" y="26884"/>
                      </a:cubicBezTo>
                      <a:lnTo>
                        <a:pt x="4406" y="26706"/>
                      </a:lnTo>
                      <a:lnTo>
                        <a:pt x="6287" y="25980"/>
                      </a:lnTo>
                      <a:lnTo>
                        <a:pt x="9787" y="24622"/>
                      </a:lnTo>
                      <a:cubicBezTo>
                        <a:pt x="11990" y="23753"/>
                        <a:pt x="13931" y="22967"/>
                        <a:pt x="15538" y="22301"/>
                      </a:cubicBezTo>
                      <a:cubicBezTo>
                        <a:pt x="17145" y="21634"/>
                        <a:pt x="18407" y="21086"/>
                        <a:pt x="19265" y="20669"/>
                      </a:cubicBezTo>
                      <a:cubicBezTo>
                        <a:pt x="19598" y="20515"/>
                        <a:pt x="19920" y="20348"/>
                        <a:pt x="20229" y="20157"/>
                      </a:cubicBezTo>
                      <a:cubicBezTo>
                        <a:pt x="20301" y="20110"/>
                        <a:pt x="20384" y="20062"/>
                        <a:pt x="20455" y="19991"/>
                      </a:cubicBezTo>
                      <a:cubicBezTo>
                        <a:pt x="20479" y="19979"/>
                        <a:pt x="20491" y="19943"/>
                        <a:pt x="20503" y="19907"/>
                      </a:cubicBezTo>
                      <a:lnTo>
                        <a:pt x="20503" y="19907"/>
                      </a:lnTo>
                      <a:cubicBezTo>
                        <a:pt x="20491" y="19943"/>
                        <a:pt x="20467" y="19967"/>
                        <a:pt x="20443" y="19991"/>
                      </a:cubicBezTo>
                      <a:cubicBezTo>
                        <a:pt x="20372" y="20050"/>
                        <a:pt x="20301" y="20098"/>
                        <a:pt x="20217" y="20146"/>
                      </a:cubicBezTo>
                      <a:cubicBezTo>
                        <a:pt x="20003" y="20276"/>
                        <a:pt x="19681" y="20431"/>
                        <a:pt x="19253" y="20634"/>
                      </a:cubicBezTo>
                      <a:cubicBezTo>
                        <a:pt x="18396" y="21038"/>
                        <a:pt x="17122" y="21574"/>
                        <a:pt x="15514" y="22241"/>
                      </a:cubicBezTo>
                      <a:cubicBezTo>
                        <a:pt x="13907" y="22896"/>
                        <a:pt x="11954" y="23670"/>
                        <a:pt x="9752" y="24539"/>
                      </a:cubicBezTo>
                      <a:lnTo>
                        <a:pt x="6251" y="25884"/>
                      </a:lnTo>
                      <a:lnTo>
                        <a:pt x="4370" y="26611"/>
                      </a:lnTo>
                      <a:lnTo>
                        <a:pt x="3894" y="26789"/>
                      </a:lnTo>
                      <a:cubicBezTo>
                        <a:pt x="3822" y="26825"/>
                        <a:pt x="3751" y="26849"/>
                        <a:pt x="3667" y="26873"/>
                      </a:cubicBezTo>
                      <a:cubicBezTo>
                        <a:pt x="3584" y="26884"/>
                        <a:pt x="3501" y="26884"/>
                        <a:pt x="3417" y="26884"/>
                      </a:cubicBezTo>
                      <a:cubicBezTo>
                        <a:pt x="3089" y="26837"/>
                        <a:pt x="2760" y="26733"/>
                        <a:pt x="2465" y="26558"/>
                      </a:cubicBezTo>
                      <a:lnTo>
                        <a:pt x="2465" y="26558"/>
                      </a:lnTo>
                      <a:cubicBezTo>
                        <a:pt x="1733" y="24764"/>
                        <a:pt x="943" y="22853"/>
                        <a:pt x="129" y="20872"/>
                      </a:cubicBezTo>
                      <a:lnTo>
                        <a:pt x="129" y="20872"/>
                      </a:lnTo>
                      <a:cubicBezTo>
                        <a:pt x="205" y="20688"/>
                        <a:pt x="281" y="20514"/>
                        <a:pt x="347" y="20330"/>
                      </a:cubicBezTo>
                      <a:lnTo>
                        <a:pt x="347" y="20330"/>
                      </a:lnTo>
                      <a:lnTo>
                        <a:pt x="1441" y="19836"/>
                      </a:lnTo>
                      <a:lnTo>
                        <a:pt x="13050" y="14692"/>
                      </a:lnTo>
                      <a:lnTo>
                        <a:pt x="13085" y="14681"/>
                      </a:lnTo>
                      <a:lnTo>
                        <a:pt x="13085" y="14645"/>
                      </a:lnTo>
                      <a:cubicBezTo>
                        <a:pt x="12883" y="10204"/>
                        <a:pt x="12704" y="6465"/>
                        <a:pt x="12585" y="3846"/>
                      </a:cubicBezTo>
                      <a:cubicBezTo>
                        <a:pt x="12526" y="2548"/>
                        <a:pt x="12478" y="1512"/>
                        <a:pt x="12442" y="810"/>
                      </a:cubicBezTo>
                      <a:cubicBezTo>
                        <a:pt x="12419" y="453"/>
                        <a:pt x="12407" y="191"/>
                        <a:pt x="12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640;p43">
                  <a:extLst>
                    <a:ext uri="{FF2B5EF4-FFF2-40B4-BE49-F238E27FC236}">
                      <a16:creationId xmlns:a16="http://schemas.microsoft.com/office/drawing/2014/main" id="{42880E6F-05DC-4C32-A3C5-3C754F4182CA}"/>
                    </a:ext>
                  </a:extLst>
                </p:cNvPr>
                <p:cNvSpPr/>
                <p:nvPr/>
              </p:nvSpPr>
              <p:spPr>
                <a:xfrm>
                  <a:off x="7438463" y="2042758"/>
                  <a:ext cx="101952" cy="24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6502" extrusionOk="0">
                      <a:moveTo>
                        <a:pt x="2739" y="1"/>
                      </a:moveTo>
                      <a:lnTo>
                        <a:pt x="2739" y="1"/>
                      </a:lnTo>
                      <a:cubicBezTo>
                        <a:pt x="2656" y="60"/>
                        <a:pt x="2596" y="132"/>
                        <a:pt x="2525" y="203"/>
                      </a:cubicBezTo>
                      <a:cubicBezTo>
                        <a:pt x="2358" y="394"/>
                        <a:pt x="2191" y="584"/>
                        <a:pt x="2036" y="799"/>
                      </a:cubicBezTo>
                      <a:cubicBezTo>
                        <a:pt x="1013" y="2156"/>
                        <a:pt x="346" y="3763"/>
                        <a:pt x="96" y="5442"/>
                      </a:cubicBezTo>
                      <a:cubicBezTo>
                        <a:pt x="48" y="5704"/>
                        <a:pt x="24" y="5954"/>
                        <a:pt x="12" y="6216"/>
                      </a:cubicBezTo>
                      <a:cubicBezTo>
                        <a:pt x="0" y="6311"/>
                        <a:pt x="0" y="6406"/>
                        <a:pt x="12" y="6502"/>
                      </a:cubicBezTo>
                      <a:cubicBezTo>
                        <a:pt x="24" y="6502"/>
                        <a:pt x="60" y="6097"/>
                        <a:pt x="179" y="5466"/>
                      </a:cubicBezTo>
                      <a:cubicBezTo>
                        <a:pt x="322" y="4632"/>
                        <a:pt x="572" y="3823"/>
                        <a:pt x="893" y="3049"/>
                      </a:cubicBezTo>
                      <a:cubicBezTo>
                        <a:pt x="1215" y="2275"/>
                        <a:pt x="1632" y="1537"/>
                        <a:pt x="2108" y="846"/>
                      </a:cubicBezTo>
                      <a:cubicBezTo>
                        <a:pt x="2489" y="311"/>
                        <a:pt x="2751" y="13"/>
                        <a:pt x="27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641;p43">
                  <a:extLst>
                    <a:ext uri="{FF2B5EF4-FFF2-40B4-BE49-F238E27FC236}">
                      <a16:creationId xmlns:a16="http://schemas.microsoft.com/office/drawing/2014/main" id="{C1F9195C-E789-481D-A78E-89895971892E}"/>
                    </a:ext>
                  </a:extLst>
                </p:cNvPr>
                <p:cNvSpPr/>
                <p:nvPr/>
              </p:nvSpPr>
              <p:spPr>
                <a:xfrm>
                  <a:off x="6323407" y="2116027"/>
                  <a:ext cx="102397" cy="273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7371" extrusionOk="0">
                      <a:moveTo>
                        <a:pt x="0" y="0"/>
                      </a:moveTo>
                      <a:cubicBezTo>
                        <a:pt x="48" y="96"/>
                        <a:pt x="108" y="191"/>
                        <a:pt x="167" y="274"/>
                      </a:cubicBezTo>
                      <a:cubicBezTo>
                        <a:pt x="274" y="441"/>
                        <a:pt x="429" y="691"/>
                        <a:pt x="620" y="1000"/>
                      </a:cubicBezTo>
                      <a:cubicBezTo>
                        <a:pt x="1572" y="2608"/>
                        <a:pt x="2227" y="4382"/>
                        <a:pt x="2560" y="6227"/>
                      </a:cubicBezTo>
                      <a:cubicBezTo>
                        <a:pt x="2632" y="6585"/>
                        <a:pt x="2679" y="6870"/>
                        <a:pt x="2703" y="7073"/>
                      </a:cubicBezTo>
                      <a:cubicBezTo>
                        <a:pt x="2715" y="7168"/>
                        <a:pt x="2727" y="7275"/>
                        <a:pt x="2763" y="7370"/>
                      </a:cubicBezTo>
                      <a:cubicBezTo>
                        <a:pt x="2763" y="7275"/>
                        <a:pt x="2763" y="7168"/>
                        <a:pt x="2739" y="7061"/>
                      </a:cubicBezTo>
                      <a:cubicBezTo>
                        <a:pt x="2739" y="6858"/>
                        <a:pt x="2703" y="6573"/>
                        <a:pt x="2644" y="6215"/>
                      </a:cubicBezTo>
                      <a:cubicBezTo>
                        <a:pt x="2358" y="4346"/>
                        <a:pt x="1691" y="2560"/>
                        <a:pt x="679" y="953"/>
                      </a:cubicBezTo>
                      <a:cubicBezTo>
                        <a:pt x="489" y="655"/>
                        <a:pt x="322" y="405"/>
                        <a:pt x="203" y="250"/>
                      </a:cubicBezTo>
                      <a:cubicBezTo>
                        <a:pt x="143" y="167"/>
                        <a:pt x="84" y="8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642;p43">
                  <a:extLst>
                    <a:ext uri="{FF2B5EF4-FFF2-40B4-BE49-F238E27FC236}">
                      <a16:creationId xmlns:a16="http://schemas.microsoft.com/office/drawing/2014/main" id="{B3948A45-1E25-4506-8C24-8CEFA4645391}"/>
                    </a:ext>
                  </a:extLst>
                </p:cNvPr>
                <p:cNvSpPr/>
                <p:nvPr/>
              </p:nvSpPr>
              <p:spPr>
                <a:xfrm>
                  <a:off x="6873208" y="2559499"/>
                  <a:ext cx="5781" cy="65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763" extrusionOk="0">
                      <a:moveTo>
                        <a:pt x="84" y="0"/>
                      </a:moveTo>
                      <a:cubicBezTo>
                        <a:pt x="24" y="286"/>
                        <a:pt x="1" y="584"/>
                        <a:pt x="24" y="881"/>
                      </a:cubicBezTo>
                      <a:cubicBezTo>
                        <a:pt x="1" y="1179"/>
                        <a:pt x="24" y="1477"/>
                        <a:pt x="84" y="1762"/>
                      </a:cubicBezTo>
                      <a:cubicBezTo>
                        <a:pt x="155" y="1179"/>
                        <a:pt x="155" y="584"/>
                        <a:pt x="84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643;p43">
                  <a:extLst>
                    <a:ext uri="{FF2B5EF4-FFF2-40B4-BE49-F238E27FC236}">
                      <a16:creationId xmlns:a16="http://schemas.microsoft.com/office/drawing/2014/main" id="{E45D2933-DEE4-4D7D-9214-3EC7ACFC9958}"/>
                    </a:ext>
                  </a:extLst>
                </p:cNvPr>
                <p:cNvSpPr/>
                <p:nvPr/>
              </p:nvSpPr>
              <p:spPr>
                <a:xfrm>
                  <a:off x="7035164" y="2029972"/>
                  <a:ext cx="281545" cy="106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28814" extrusionOk="0">
                      <a:moveTo>
                        <a:pt x="6894" y="1"/>
                      </a:moveTo>
                      <a:lnTo>
                        <a:pt x="6703" y="7323"/>
                      </a:lnTo>
                      <a:lnTo>
                        <a:pt x="4048" y="7466"/>
                      </a:lnTo>
                      <a:cubicBezTo>
                        <a:pt x="4048" y="7466"/>
                        <a:pt x="5191" y="9002"/>
                        <a:pt x="5727" y="9323"/>
                      </a:cubicBezTo>
                      <a:cubicBezTo>
                        <a:pt x="6001" y="9478"/>
                        <a:pt x="6251" y="9657"/>
                        <a:pt x="6501" y="9847"/>
                      </a:cubicBezTo>
                      <a:cubicBezTo>
                        <a:pt x="6501" y="9847"/>
                        <a:pt x="2739" y="18646"/>
                        <a:pt x="2155" y="20158"/>
                      </a:cubicBezTo>
                      <a:cubicBezTo>
                        <a:pt x="905" y="23384"/>
                        <a:pt x="0" y="28814"/>
                        <a:pt x="0" y="28814"/>
                      </a:cubicBezTo>
                      <a:cubicBezTo>
                        <a:pt x="3120" y="23396"/>
                        <a:pt x="4929" y="17134"/>
                        <a:pt x="6561" y="11097"/>
                      </a:cubicBezTo>
                      <a:cubicBezTo>
                        <a:pt x="6727" y="10633"/>
                        <a:pt x="6787" y="10145"/>
                        <a:pt x="6751" y="9657"/>
                      </a:cubicBezTo>
                      <a:cubicBezTo>
                        <a:pt x="6632" y="8954"/>
                        <a:pt x="6108" y="8395"/>
                        <a:pt x="5620" y="7883"/>
                      </a:cubicBezTo>
                      <a:lnTo>
                        <a:pt x="5620" y="7883"/>
                      </a:lnTo>
                      <a:lnTo>
                        <a:pt x="7596" y="8145"/>
                      </a:lnTo>
                      <a:cubicBezTo>
                        <a:pt x="7168" y="7061"/>
                        <a:pt x="7239" y="1156"/>
                        <a:pt x="68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644;p43">
                  <a:extLst>
                    <a:ext uri="{FF2B5EF4-FFF2-40B4-BE49-F238E27FC236}">
                      <a16:creationId xmlns:a16="http://schemas.microsoft.com/office/drawing/2014/main" id="{9D2BB193-BB5C-43C8-91D5-03720FC545D2}"/>
                    </a:ext>
                  </a:extLst>
                </p:cNvPr>
                <p:cNvSpPr/>
                <p:nvPr/>
              </p:nvSpPr>
              <p:spPr>
                <a:xfrm>
                  <a:off x="6524611" y="2265123"/>
                  <a:ext cx="130637" cy="711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19207" extrusionOk="0">
                      <a:moveTo>
                        <a:pt x="644" y="1"/>
                      </a:moveTo>
                      <a:cubicBezTo>
                        <a:pt x="644" y="1"/>
                        <a:pt x="644" y="1"/>
                        <a:pt x="644" y="2"/>
                      </a:cubicBezTo>
                      <a:cubicBezTo>
                        <a:pt x="643" y="5"/>
                        <a:pt x="642" y="16"/>
                        <a:pt x="641" y="36"/>
                      </a:cubicBezTo>
                      <a:lnTo>
                        <a:pt x="641" y="36"/>
                      </a:lnTo>
                      <a:cubicBezTo>
                        <a:pt x="643" y="13"/>
                        <a:pt x="644" y="1"/>
                        <a:pt x="644" y="1"/>
                      </a:cubicBezTo>
                      <a:close/>
                      <a:moveTo>
                        <a:pt x="641" y="36"/>
                      </a:moveTo>
                      <a:lnTo>
                        <a:pt x="641" y="36"/>
                      </a:lnTo>
                      <a:cubicBezTo>
                        <a:pt x="607" y="381"/>
                        <a:pt x="305" y="3111"/>
                        <a:pt x="239" y="3288"/>
                      </a:cubicBezTo>
                      <a:lnTo>
                        <a:pt x="1334" y="3050"/>
                      </a:lnTo>
                      <a:lnTo>
                        <a:pt x="1334" y="3050"/>
                      </a:lnTo>
                      <a:cubicBezTo>
                        <a:pt x="786" y="3324"/>
                        <a:pt x="382" y="3812"/>
                        <a:pt x="215" y="4407"/>
                      </a:cubicBezTo>
                      <a:cubicBezTo>
                        <a:pt x="60" y="4990"/>
                        <a:pt x="1" y="5598"/>
                        <a:pt x="36" y="6205"/>
                      </a:cubicBezTo>
                      <a:cubicBezTo>
                        <a:pt x="108" y="10741"/>
                        <a:pt x="1084" y="15385"/>
                        <a:pt x="3525" y="19206"/>
                      </a:cubicBezTo>
                      <a:cubicBezTo>
                        <a:pt x="1929" y="15408"/>
                        <a:pt x="1441" y="11253"/>
                        <a:pt x="1060" y="7157"/>
                      </a:cubicBezTo>
                      <a:cubicBezTo>
                        <a:pt x="977" y="6348"/>
                        <a:pt x="917" y="5550"/>
                        <a:pt x="1144" y="4776"/>
                      </a:cubicBezTo>
                      <a:cubicBezTo>
                        <a:pt x="1370" y="3990"/>
                        <a:pt x="1882" y="3169"/>
                        <a:pt x="2596" y="2907"/>
                      </a:cubicBezTo>
                      <a:cubicBezTo>
                        <a:pt x="2223" y="2598"/>
                        <a:pt x="1750" y="2395"/>
                        <a:pt x="1267" y="2395"/>
                      </a:cubicBezTo>
                      <a:cubicBezTo>
                        <a:pt x="1043" y="2395"/>
                        <a:pt x="816" y="2439"/>
                        <a:pt x="596" y="2538"/>
                      </a:cubicBezTo>
                      <a:cubicBezTo>
                        <a:pt x="595" y="2540"/>
                        <a:pt x="595" y="2541"/>
                        <a:pt x="594" y="2541"/>
                      </a:cubicBezTo>
                      <a:cubicBezTo>
                        <a:pt x="565" y="2541"/>
                        <a:pt x="624" y="343"/>
                        <a:pt x="641" y="36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645;p43">
                  <a:extLst>
                    <a:ext uri="{FF2B5EF4-FFF2-40B4-BE49-F238E27FC236}">
                      <a16:creationId xmlns:a16="http://schemas.microsoft.com/office/drawing/2014/main" id="{3CADA7AF-22AA-47AB-8083-227374A1F527}"/>
                    </a:ext>
                  </a:extLst>
                </p:cNvPr>
                <p:cNvSpPr/>
                <p:nvPr/>
              </p:nvSpPr>
              <p:spPr>
                <a:xfrm>
                  <a:off x="7066036" y="3213439"/>
                  <a:ext cx="487598" cy="18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7" h="4955" extrusionOk="0">
                      <a:moveTo>
                        <a:pt x="12728" y="0"/>
                      </a:moveTo>
                      <a:lnTo>
                        <a:pt x="1036" y="4548"/>
                      </a:lnTo>
                      <a:cubicBezTo>
                        <a:pt x="910" y="4592"/>
                        <a:pt x="778" y="4613"/>
                        <a:pt x="647" y="4613"/>
                      </a:cubicBezTo>
                      <a:cubicBezTo>
                        <a:pt x="421" y="4613"/>
                        <a:pt x="197" y="4550"/>
                        <a:pt x="1" y="4429"/>
                      </a:cubicBezTo>
                      <a:lnTo>
                        <a:pt x="1" y="4429"/>
                      </a:lnTo>
                      <a:cubicBezTo>
                        <a:pt x="197" y="4846"/>
                        <a:pt x="752" y="4954"/>
                        <a:pt x="1315" y="4954"/>
                      </a:cubicBezTo>
                      <a:cubicBezTo>
                        <a:pt x="1573" y="4954"/>
                        <a:pt x="1833" y="4932"/>
                        <a:pt x="2060" y="4906"/>
                      </a:cubicBezTo>
                      <a:cubicBezTo>
                        <a:pt x="2787" y="4798"/>
                        <a:pt x="3489" y="4584"/>
                        <a:pt x="4156" y="4298"/>
                      </a:cubicBezTo>
                      <a:cubicBezTo>
                        <a:pt x="7192" y="3131"/>
                        <a:pt x="10121" y="2084"/>
                        <a:pt x="13157" y="917"/>
                      </a:cubicBezTo>
                      <a:lnTo>
                        <a:pt x="12728" y="0"/>
                      </a:ln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646;p43">
                  <a:extLst>
                    <a:ext uri="{FF2B5EF4-FFF2-40B4-BE49-F238E27FC236}">
                      <a16:creationId xmlns:a16="http://schemas.microsoft.com/office/drawing/2014/main" id="{F529B376-CAF5-4B84-B9C3-34E209C05E2A}"/>
                    </a:ext>
                  </a:extLst>
                </p:cNvPr>
                <p:cNvSpPr/>
                <p:nvPr/>
              </p:nvSpPr>
              <p:spPr>
                <a:xfrm>
                  <a:off x="5781982" y="2291103"/>
                  <a:ext cx="197715" cy="16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5" h="4409" extrusionOk="0">
                      <a:moveTo>
                        <a:pt x="3596" y="0"/>
                      </a:moveTo>
                      <a:cubicBezTo>
                        <a:pt x="2949" y="0"/>
                        <a:pt x="1374" y="491"/>
                        <a:pt x="941" y="1253"/>
                      </a:cubicBezTo>
                      <a:lnTo>
                        <a:pt x="0" y="4408"/>
                      </a:lnTo>
                      <a:cubicBezTo>
                        <a:pt x="0" y="4408"/>
                        <a:pt x="2120" y="2230"/>
                        <a:pt x="3096" y="1872"/>
                      </a:cubicBezTo>
                      <a:cubicBezTo>
                        <a:pt x="4620" y="1325"/>
                        <a:pt x="5334" y="1313"/>
                        <a:pt x="4668" y="491"/>
                      </a:cubicBezTo>
                      <a:cubicBezTo>
                        <a:pt x="4430" y="194"/>
                        <a:pt x="4060" y="15"/>
                        <a:pt x="3679" y="3"/>
                      </a:cubicBezTo>
                      <a:cubicBezTo>
                        <a:pt x="3654" y="1"/>
                        <a:pt x="3626" y="0"/>
                        <a:pt x="3596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647;p43">
                  <a:extLst>
                    <a:ext uri="{FF2B5EF4-FFF2-40B4-BE49-F238E27FC236}">
                      <a16:creationId xmlns:a16="http://schemas.microsoft.com/office/drawing/2014/main" id="{B690EE4B-E786-4415-948A-DBBDE20DA2C8}"/>
                    </a:ext>
                  </a:extLst>
                </p:cNvPr>
                <p:cNvSpPr/>
                <p:nvPr/>
              </p:nvSpPr>
              <p:spPr>
                <a:xfrm>
                  <a:off x="5587819" y="2313266"/>
                  <a:ext cx="229476" cy="314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8478" extrusionOk="0">
                      <a:moveTo>
                        <a:pt x="3846" y="0"/>
                      </a:moveTo>
                      <a:lnTo>
                        <a:pt x="1" y="1798"/>
                      </a:lnTo>
                      <a:lnTo>
                        <a:pt x="1025" y="4168"/>
                      </a:lnTo>
                      <a:lnTo>
                        <a:pt x="1072" y="8478"/>
                      </a:lnTo>
                      <a:lnTo>
                        <a:pt x="6192" y="7716"/>
                      </a:lnTo>
                      <a:lnTo>
                        <a:pt x="5454" y="3596"/>
                      </a:lnTo>
                      <a:lnTo>
                        <a:pt x="5966" y="1774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648;p43">
                  <a:extLst>
                    <a:ext uri="{FF2B5EF4-FFF2-40B4-BE49-F238E27FC236}">
                      <a16:creationId xmlns:a16="http://schemas.microsoft.com/office/drawing/2014/main" id="{01E1A8B4-6689-467C-9497-9E986D1C5DE4}"/>
                    </a:ext>
                  </a:extLst>
                </p:cNvPr>
                <p:cNvSpPr/>
                <p:nvPr/>
              </p:nvSpPr>
              <p:spPr>
                <a:xfrm>
                  <a:off x="5418376" y="2519324"/>
                  <a:ext cx="997692" cy="686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1" h="18527" extrusionOk="0">
                      <a:moveTo>
                        <a:pt x="26861" y="1"/>
                      </a:moveTo>
                      <a:lnTo>
                        <a:pt x="1" y="84"/>
                      </a:lnTo>
                      <a:lnTo>
                        <a:pt x="60" y="18527"/>
                      </a:lnTo>
                      <a:lnTo>
                        <a:pt x="26921" y="18443"/>
                      </a:lnTo>
                      <a:lnTo>
                        <a:pt x="2686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649;p43">
                  <a:extLst>
                    <a:ext uri="{FF2B5EF4-FFF2-40B4-BE49-F238E27FC236}">
                      <a16:creationId xmlns:a16="http://schemas.microsoft.com/office/drawing/2014/main" id="{A1C9381B-E4B9-4689-971E-07C2E2EF861E}"/>
                    </a:ext>
                  </a:extLst>
                </p:cNvPr>
                <p:cNvSpPr/>
                <p:nvPr/>
              </p:nvSpPr>
              <p:spPr>
                <a:xfrm>
                  <a:off x="5417042" y="2517138"/>
                  <a:ext cx="999916" cy="6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1" h="18622" extrusionOk="0">
                      <a:moveTo>
                        <a:pt x="26921" y="0"/>
                      </a:moveTo>
                      <a:lnTo>
                        <a:pt x="60" y="60"/>
                      </a:lnTo>
                      <a:lnTo>
                        <a:pt x="1" y="60"/>
                      </a:lnTo>
                      <a:lnTo>
                        <a:pt x="1" y="119"/>
                      </a:lnTo>
                      <a:cubicBezTo>
                        <a:pt x="13" y="6703"/>
                        <a:pt x="37" y="12966"/>
                        <a:pt x="60" y="18562"/>
                      </a:cubicBezTo>
                      <a:lnTo>
                        <a:pt x="60" y="18621"/>
                      </a:lnTo>
                      <a:lnTo>
                        <a:pt x="108" y="18621"/>
                      </a:lnTo>
                      <a:lnTo>
                        <a:pt x="19503" y="18538"/>
                      </a:lnTo>
                      <a:lnTo>
                        <a:pt x="25016" y="18502"/>
                      </a:lnTo>
                      <a:lnTo>
                        <a:pt x="26469" y="18491"/>
                      </a:lnTo>
                      <a:lnTo>
                        <a:pt x="19468" y="18491"/>
                      </a:lnTo>
                      <a:lnTo>
                        <a:pt x="168" y="18526"/>
                      </a:lnTo>
                      <a:lnTo>
                        <a:pt x="168" y="18526"/>
                      </a:lnTo>
                      <a:cubicBezTo>
                        <a:pt x="156" y="12959"/>
                        <a:pt x="132" y="6734"/>
                        <a:pt x="120" y="190"/>
                      </a:cubicBezTo>
                      <a:lnTo>
                        <a:pt x="120" y="190"/>
                      </a:lnTo>
                      <a:lnTo>
                        <a:pt x="26874" y="107"/>
                      </a:lnTo>
                      <a:lnTo>
                        <a:pt x="26874" y="107"/>
                      </a:lnTo>
                      <a:cubicBezTo>
                        <a:pt x="26897" y="5694"/>
                        <a:pt x="26921" y="10284"/>
                        <a:pt x="26933" y="13478"/>
                      </a:cubicBezTo>
                      <a:cubicBezTo>
                        <a:pt x="26945" y="15085"/>
                        <a:pt x="26957" y="16335"/>
                        <a:pt x="26957" y="17193"/>
                      </a:cubicBezTo>
                      <a:lnTo>
                        <a:pt x="26957" y="18169"/>
                      </a:lnTo>
                      <a:lnTo>
                        <a:pt x="26957" y="18502"/>
                      </a:lnTo>
                      <a:cubicBezTo>
                        <a:pt x="26957" y="18502"/>
                        <a:pt x="26981" y="18383"/>
                        <a:pt x="26981" y="18157"/>
                      </a:cubicBezTo>
                      <a:lnTo>
                        <a:pt x="26981" y="17193"/>
                      </a:lnTo>
                      <a:lnTo>
                        <a:pt x="26981" y="13490"/>
                      </a:lnTo>
                      <a:cubicBezTo>
                        <a:pt x="26981" y="10275"/>
                        <a:pt x="26969" y="5668"/>
                        <a:pt x="26969" y="48"/>
                      </a:cubicBezTo>
                      <a:lnTo>
                        <a:pt x="26969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650;p43">
                  <a:extLst>
                    <a:ext uri="{FF2B5EF4-FFF2-40B4-BE49-F238E27FC236}">
                      <a16:creationId xmlns:a16="http://schemas.microsoft.com/office/drawing/2014/main" id="{9EF571E4-5C81-47D0-91F6-86D7D9B93F96}"/>
                    </a:ext>
                  </a:extLst>
                </p:cNvPr>
                <p:cNvSpPr/>
                <p:nvPr/>
              </p:nvSpPr>
              <p:spPr>
                <a:xfrm>
                  <a:off x="5491646" y="2614201"/>
                  <a:ext cx="5300" cy="5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979" extrusionOk="0">
                      <a:moveTo>
                        <a:pt x="48" y="1"/>
                      </a:moveTo>
                      <a:cubicBezTo>
                        <a:pt x="12" y="1"/>
                        <a:pt x="0" y="3132"/>
                        <a:pt x="12" y="6989"/>
                      </a:cubicBezTo>
                      <a:cubicBezTo>
                        <a:pt x="24" y="10859"/>
                        <a:pt x="60" y="13978"/>
                        <a:pt x="95" y="13978"/>
                      </a:cubicBezTo>
                      <a:cubicBezTo>
                        <a:pt x="131" y="13978"/>
                        <a:pt x="143" y="10859"/>
                        <a:pt x="131" y="6989"/>
                      </a:cubicBezTo>
                      <a:cubicBezTo>
                        <a:pt x="119" y="3132"/>
                        <a:pt x="95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651;p43">
                  <a:extLst>
                    <a:ext uri="{FF2B5EF4-FFF2-40B4-BE49-F238E27FC236}">
                      <a16:creationId xmlns:a16="http://schemas.microsoft.com/office/drawing/2014/main" id="{0589C4C2-E0A8-4020-A6BA-68125E0B8B86}"/>
                    </a:ext>
                  </a:extLst>
                </p:cNvPr>
                <p:cNvSpPr/>
                <p:nvPr/>
              </p:nvSpPr>
              <p:spPr>
                <a:xfrm>
                  <a:off x="5491646" y="3057190"/>
                  <a:ext cx="867056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7" extrusionOk="0">
                      <a:moveTo>
                        <a:pt x="17923" y="1"/>
                      </a:moveTo>
                      <a:cubicBezTo>
                        <a:pt x="16119" y="1"/>
                        <a:pt x="13982" y="5"/>
                        <a:pt x="11692" y="13"/>
                      </a:cubicBezTo>
                      <a:cubicBezTo>
                        <a:pt x="5239" y="25"/>
                        <a:pt x="0" y="85"/>
                        <a:pt x="0" y="109"/>
                      </a:cubicBezTo>
                      <a:cubicBezTo>
                        <a:pt x="0" y="126"/>
                        <a:pt x="2808" y="137"/>
                        <a:pt x="6844" y="137"/>
                      </a:cubicBezTo>
                      <a:cubicBezTo>
                        <a:pt x="8321" y="137"/>
                        <a:pt x="9963" y="136"/>
                        <a:pt x="11692" y="132"/>
                      </a:cubicBezTo>
                      <a:cubicBezTo>
                        <a:pt x="18157" y="109"/>
                        <a:pt x="23396" y="73"/>
                        <a:pt x="23396" y="37"/>
                      </a:cubicBezTo>
                      <a:cubicBezTo>
                        <a:pt x="23396" y="14"/>
                        <a:pt x="21211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652;p43">
                  <a:extLst>
                    <a:ext uri="{FF2B5EF4-FFF2-40B4-BE49-F238E27FC236}">
                      <a16:creationId xmlns:a16="http://schemas.microsoft.com/office/drawing/2014/main" id="{9988AAAB-6929-403F-A727-229936FCA9AD}"/>
                    </a:ext>
                  </a:extLst>
                </p:cNvPr>
                <p:cNvSpPr/>
                <p:nvPr/>
              </p:nvSpPr>
              <p:spPr>
                <a:xfrm>
                  <a:off x="5491646" y="2981326"/>
                  <a:ext cx="867056" cy="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9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2"/>
                      </a:cubicBezTo>
                      <a:cubicBezTo>
                        <a:pt x="5239" y="24"/>
                        <a:pt x="0" y="60"/>
                        <a:pt x="0" y="96"/>
                      </a:cubicBezTo>
                      <a:cubicBezTo>
                        <a:pt x="0" y="127"/>
                        <a:pt x="2328" y="138"/>
                        <a:pt x="5793" y="138"/>
                      </a:cubicBezTo>
                      <a:cubicBezTo>
                        <a:pt x="7525" y="138"/>
                        <a:pt x="9541" y="135"/>
                        <a:pt x="11692" y="131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6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653;p43">
                  <a:extLst>
                    <a:ext uri="{FF2B5EF4-FFF2-40B4-BE49-F238E27FC236}">
                      <a16:creationId xmlns:a16="http://schemas.microsoft.com/office/drawing/2014/main" id="{5298125C-E366-4B2A-AE5E-587EFCC6542A}"/>
                    </a:ext>
                  </a:extLst>
                </p:cNvPr>
                <p:cNvSpPr/>
                <p:nvPr/>
              </p:nvSpPr>
              <p:spPr>
                <a:xfrm>
                  <a:off x="5491201" y="2905426"/>
                  <a:ext cx="867056" cy="4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0" extrusionOk="0">
                      <a:moveTo>
                        <a:pt x="17926" y="0"/>
                      </a:moveTo>
                      <a:cubicBezTo>
                        <a:pt x="16124" y="0"/>
                        <a:pt x="13990" y="4"/>
                        <a:pt x="11704" y="13"/>
                      </a:cubicBezTo>
                      <a:cubicBezTo>
                        <a:pt x="5239" y="24"/>
                        <a:pt x="0" y="72"/>
                        <a:pt x="0" y="96"/>
                      </a:cubicBezTo>
                      <a:cubicBezTo>
                        <a:pt x="0" y="113"/>
                        <a:pt x="2620" y="130"/>
                        <a:pt x="6440" y="130"/>
                      </a:cubicBezTo>
                      <a:cubicBezTo>
                        <a:pt x="8022" y="130"/>
                        <a:pt x="9810" y="127"/>
                        <a:pt x="11704" y="120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1" y="0"/>
                        <a:pt x="17926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654;p43">
                  <a:extLst>
                    <a:ext uri="{FF2B5EF4-FFF2-40B4-BE49-F238E27FC236}">
                      <a16:creationId xmlns:a16="http://schemas.microsoft.com/office/drawing/2014/main" id="{6593C830-3B8D-4216-B5C9-66F9A0258714}"/>
                    </a:ext>
                  </a:extLst>
                </p:cNvPr>
                <p:cNvSpPr/>
                <p:nvPr/>
              </p:nvSpPr>
              <p:spPr>
                <a:xfrm>
                  <a:off x="5490757" y="2829376"/>
                  <a:ext cx="867500" cy="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8" h="134" extrusionOk="0">
                      <a:moveTo>
                        <a:pt x="16560" y="0"/>
                      </a:moveTo>
                      <a:cubicBezTo>
                        <a:pt x="15081" y="0"/>
                        <a:pt x="13436" y="2"/>
                        <a:pt x="11704" y="5"/>
                      </a:cubicBezTo>
                      <a:cubicBezTo>
                        <a:pt x="5239" y="29"/>
                        <a:pt x="0" y="76"/>
                        <a:pt x="0" y="100"/>
                      </a:cubicBezTo>
                      <a:cubicBezTo>
                        <a:pt x="0" y="117"/>
                        <a:pt x="2620" y="134"/>
                        <a:pt x="6440" y="134"/>
                      </a:cubicBezTo>
                      <a:cubicBezTo>
                        <a:pt x="8022" y="134"/>
                        <a:pt x="9811" y="131"/>
                        <a:pt x="11704" y="124"/>
                      </a:cubicBezTo>
                      <a:cubicBezTo>
                        <a:pt x="18169" y="112"/>
                        <a:pt x="23408" y="64"/>
                        <a:pt x="23408" y="29"/>
                      </a:cubicBezTo>
                      <a:cubicBezTo>
                        <a:pt x="23408" y="11"/>
                        <a:pt x="20601" y="0"/>
                        <a:pt x="16560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655;p43">
                  <a:extLst>
                    <a:ext uri="{FF2B5EF4-FFF2-40B4-BE49-F238E27FC236}">
                      <a16:creationId xmlns:a16="http://schemas.microsoft.com/office/drawing/2014/main" id="{E7212837-187F-49E4-AD5B-EA7C7CE224F0}"/>
                    </a:ext>
                  </a:extLst>
                </p:cNvPr>
                <p:cNvSpPr/>
                <p:nvPr/>
              </p:nvSpPr>
              <p:spPr>
                <a:xfrm>
                  <a:off x="5490757" y="2753179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3"/>
                      </a:cubicBezTo>
                      <a:cubicBezTo>
                        <a:pt x="5239" y="37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57" y="108"/>
                        <a:pt x="23396" y="72"/>
                        <a:pt x="23396" y="37"/>
                      </a:cubicBezTo>
                      <a:cubicBezTo>
                        <a:pt x="23396" y="14"/>
                        <a:pt x="21217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656;p43">
                  <a:extLst>
                    <a:ext uri="{FF2B5EF4-FFF2-40B4-BE49-F238E27FC236}">
                      <a16:creationId xmlns:a16="http://schemas.microsoft.com/office/drawing/2014/main" id="{5BB2533E-0F6A-4CC1-BA14-01DFC532DFB4}"/>
                    </a:ext>
                  </a:extLst>
                </p:cNvPr>
                <p:cNvSpPr/>
                <p:nvPr/>
              </p:nvSpPr>
              <p:spPr>
                <a:xfrm>
                  <a:off x="5490312" y="2677278"/>
                  <a:ext cx="867538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9" h="137" extrusionOk="0">
                      <a:moveTo>
                        <a:pt x="17935" y="1"/>
                      </a:moveTo>
                      <a:cubicBezTo>
                        <a:pt x="16131" y="1"/>
                        <a:pt x="13994" y="5"/>
                        <a:pt x="11704" y="13"/>
                      </a:cubicBezTo>
                      <a:cubicBezTo>
                        <a:pt x="5239" y="25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69" y="108"/>
                        <a:pt x="23408" y="73"/>
                        <a:pt x="23408" y="37"/>
                      </a:cubicBezTo>
                      <a:cubicBezTo>
                        <a:pt x="23408" y="14"/>
                        <a:pt x="21224" y="1"/>
                        <a:pt x="17935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657;p43">
                  <a:extLst>
                    <a:ext uri="{FF2B5EF4-FFF2-40B4-BE49-F238E27FC236}">
                      <a16:creationId xmlns:a16="http://schemas.microsoft.com/office/drawing/2014/main" id="{35F9656B-901D-43B5-A132-F9D379415118}"/>
                    </a:ext>
                  </a:extLst>
                </p:cNvPr>
                <p:cNvSpPr/>
                <p:nvPr/>
              </p:nvSpPr>
              <p:spPr>
                <a:xfrm>
                  <a:off x="5490312" y="2601377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23" y="1"/>
                      </a:moveTo>
                      <a:cubicBezTo>
                        <a:pt x="16119" y="1"/>
                        <a:pt x="13983" y="5"/>
                        <a:pt x="11692" y="13"/>
                      </a:cubicBezTo>
                      <a:cubicBezTo>
                        <a:pt x="5239" y="25"/>
                        <a:pt x="0" y="73"/>
                        <a:pt x="0" y="96"/>
                      </a:cubicBezTo>
                      <a:cubicBezTo>
                        <a:pt x="0" y="123"/>
                        <a:pt x="2947" y="137"/>
                        <a:pt x="7148" y="137"/>
                      </a:cubicBezTo>
                      <a:cubicBezTo>
                        <a:pt x="8548" y="137"/>
                        <a:pt x="10088" y="135"/>
                        <a:pt x="11704" y="132"/>
                      </a:cubicBezTo>
                      <a:cubicBezTo>
                        <a:pt x="18157" y="108"/>
                        <a:pt x="23396" y="61"/>
                        <a:pt x="23396" y="37"/>
                      </a:cubicBezTo>
                      <a:cubicBezTo>
                        <a:pt x="23396" y="14"/>
                        <a:pt x="21212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658;p43">
                  <a:extLst>
                    <a:ext uri="{FF2B5EF4-FFF2-40B4-BE49-F238E27FC236}">
                      <a16:creationId xmlns:a16="http://schemas.microsoft.com/office/drawing/2014/main" id="{52F7985D-BEE5-46E4-B98E-5D0804A05C91}"/>
                    </a:ext>
                  </a:extLst>
                </p:cNvPr>
                <p:cNvSpPr/>
                <p:nvPr/>
              </p:nvSpPr>
              <p:spPr>
                <a:xfrm>
                  <a:off x="5550314" y="3013088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79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1" y="3204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659;p43">
                  <a:extLst>
                    <a:ext uri="{FF2B5EF4-FFF2-40B4-BE49-F238E27FC236}">
                      <a16:creationId xmlns:a16="http://schemas.microsoft.com/office/drawing/2014/main" id="{F7BEBC43-3B37-4B5B-8681-D941CB9F80AA}"/>
                    </a:ext>
                  </a:extLst>
                </p:cNvPr>
                <p:cNvSpPr/>
                <p:nvPr/>
              </p:nvSpPr>
              <p:spPr>
                <a:xfrm>
                  <a:off x="6001272" y="3012643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80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2" y="3204"/>
                      </a:lnTo>
                      <a:lnTo>
                        <a:pt x="168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660;p43">
                  <a:extLst>
                    <a:ext uri="{FF2B5EF4-FFF2-40B4-BE49-F238E27FC236}">
                      <a16:creationId xmlns:a16="http://schemas.microsoft.com/office/drawing/2014/main" id="{75EBF8DA-E713-4889-8661-E0589E4B7453}"/>
                    </a:ext>
                  </a:extLst>
                </p:cNvPr>
                <p:cNvSpPr/>
                <p:nvPr/>
              </p:nvSpPr>
              <p:spPr>
                <a:xfrm>
                  <a:off x="5672096" y="2925735"/>
                  <a:ext cx="62706" cy="20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549" extrusionOk="0">
                      <a:moveTo>
                        <a:pt x="1" y="0"/>
                      </a:moveTo>
                      <a:lnTo>
                        <a:pt x="13" y="5549"/>
                      </a:lnTo>
                      <a:lnTo>
                        <a:pt x="1691" y="5537"/>
                      </a:lnTo>
                      <a:lnTo>
                        <a:pt x="1680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661;p43">
                  <a:extLst>
                    <a:ext uri="{FF2B5EF4-FFF2-40B4-BE49-F238E27FC236}">
                      <a16:creationId xmlns:a16="http://schemas.microsoft.com/office/drawing/2014/main" id="{05A8FFF1-1771-44D4-88B4-ADB357303E13}"/>
                    </a:ext>
                  </a:extLst>
                </p:cNvPr>
                <p:cNvSpPr/>
                <p:nvPr/>
              </p:nvSpPr>
              <p:spPr>
                <a:xfrm>
                  <a:off x="5899355" y="2872330"/>
                  <a:ext cx="62706" cy="25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7002" extrusionOk="0">
                      <a:moveTo>
                        <a:pt x="1667" y="1"/>
                      </a:moveTo>
                      <a:lnTo>
                        <a:pt x="0" y="13"/>
                      </a:lnTo>
                      <a:lnTo>
                        <a:pt x="12" y="7002"/>
                      </a:lnTo>
                      <a:lnTo>
                        <a:pt x="1691" y="6990"/>
                      </a:lnTo>
                      <a:lnTo>
                        <a:pt x="1667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662;p43">
                  <a:extLst>
                    <a:ext uri="{FF2B5EF4-FFF2-40B4-BE49-F238E27FC236}">
                      <a16:creationId xmlns:a16="http://schemas.microsoft.com/office/drawing/2014/main" id="{AEA926DD-EA2C-4E43-969B-2AA678506E3C}"/>
                    </a:ext>
                  </a:extLst>
                </p:cNvPr>
                <p:cNvSpPr/>
                <p:nvPr/>
              </p:nvSpPr>
              <p:spPr>
                <a:xfrm>
                  <a:off x="5786392" y="2715266"/>
                  <a:ext cx="63150" cy="4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1240" extrusionOk="0">
                      <a:moveTo>
                        <a:pt x="1679" y="0"/>
                      </a:moveTo>
                      <a:lnTo>
                        <a:pt x="0" y="12"/>
                      </a:lnTo>
                      <a:lnTo>
                        <a:pt x="24" y="11240"/>
                      </a:lnTo>
                      <a:lnTo>
                        <a:pt x="1703" y="11240"/>
                      </a:lnTo>
                      <a:lnTo>
                        <a:pt x="1679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663;p43">
                  <a:extLst>
                    <a:ext uri="{FF2B5EF4-FFF2-40B4-BE49-F238E27FC236}">
                      <a16:creationId xmlns:a16="http://schemas.microsoft.com/office/drawing/2014/main" id="{3C61F724-C640-4CB2-A613-2BBBB177EDF5}"/>
                    </a:ext>
                  </a:extLst>
                </p:cNvPr>
                <p:cNvSpPr/>
                <p:nvPr/>
              </p:nvSpPr>
              <p:spPr>
                <a:xfrm>
                  <a:off x="6121313" y="2791574"/>
                  <a:ext cx="63113" cy="33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9157" extrusionOk="0">
                      <a:moveTo>
                        <a:pt x="0" y="1"/>
                      </a:moveTo>
                      <a:lnTo>
                        <a:pt x="24" y="9157"/>
                      </a:lnTo>
                      <a:lnTo>
                        <a:pt x="1703" y="9157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664;p43">
                  <a:extLst>
                    <a:ext uri="{FF2B5EF4-FFF2-40B4-BE49-F238E27FC236}">
                      <a16:creationId xmlns:a16="http://schemas.microsoft.com/office/drawing/2014/main" id="{3B176B90-32F7-404E-8680-83A50C4345E2}"/>
                    </a:ext>
                  </a:extLst>
                </p:cNvPr>
                <p:cNvSpPr/>
                <p:nvPr/>
              </p:nvSpPr>
              <p:spPr>
                <a:xfrm>
                  <a:off x="5496501" y="3128681"/>
                  <a:ext cx="762510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5" h="137" extrusionOk="0">
                      <a:moveTo>
                        <a:pt x="15762" y="1"/>
                      </a:moveTo>
                      <a:cubicBezTo>
                        <a:pt x="14176" y="1"/>
                        <a:pt x="12299" y="5"/>
                        <a:pt x="10287" y="13"/>
                      </a:cubicBezTo>
                      <a:cubicBezTo>
                        <a:pt x="4608" y="25"/>
                        <a:pt x="0" y="73"/>
                        <a:pt x="0" y="96"/>
                      </a:cubicBezTo>
                      <a:cubicBezTo>
                        <a:pt x="0" y="123"/>
                        <a:pt x="2592" y="137"/>
                        <a:pt x="6284" y="137"/>
                      </a:cubicBezTo>
                      <a:cubicBezTo>
                        <a:pt x="7514" y="137"/>
                        <a:pt x="8867" y="135"/>
                        <a:pt x="10287" y="132"/>
                      </a:cubicBezTo>
                      <a:cubicBezTo>
                        <a:pt x="15966" y="108"/>
                        <a:pt x="20574" y="73"/>
                        <a:pt x="20574" y="37"/>
                      </a:cubicBezTo>
                      <a:cubicBezTo>
                        <a:pt x="20574" y="14"/>
                        <a:pt x="18653" y="1"/>
                        <a:pt x="157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665;p43">
                  <a:extLst>
                    <a:ext uri="{FF2B5EF4-FFF2-40B4-BE49-F238E27FC236}">
                      <a16:creationId xmlns:a16="http://schemas.microsoft.com/office/drawing/2014/main" id="{627730CD-104E-44BD-BF74-F54C4D5EE3D4}"/>
                    </a:ext>
                  </a:extLst>
                </p:cNvPr>
                <p:cNvSpPr/>
                <p:nvPr/>
              </p:nvSpPr>
              <p:spPr>
                <a:xfrm>
                  <a:off x="5815967" y="2168098"/>
                  <a:ext cx="44583" cy="44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50" extrusionOk="0">
                      <a:moveTo>
                        <a:pt x="0" y="0"/>
                      </a:moveTo>
                      <a:lnTo>
                        <a:pt x="48" y="10942"/>
                      </a:lnTo>
                      <a:lnTo>
                        <a:pt x="679" y="12049"/>
                      </a:lnTo>
                      <a:lnTo>
                        <a:pt x="1203" y="10942"/>
                      </a:lnTo>
                      <a:lnTo>
                        <a:pt x="1155" y="0"/>
                      </a:lnTo>
                      <a:close/>
                    </a:path>
                  </a:pathLst>
                </a:custGeom>
                <a:solidFill>
                  <a:srgbClr val="2D26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666;p43">
                  <a:extLst>
                    <a:ext uri="{FF2B5EF4-FFF2-40B4-BE49-F238E27FC236}">
                      <a16:creationId xmlns:a16="http://schemas.microsoft.com/office/drawing/2014/main" id="{BF496795-102E-47F8-B00C-4037BE44D663}"/>
                    </a:ext>
                  </a:extLst>
                </p:cNvPr>
                <p:cNvSpPr/>
                <p:nvPr/>
              </p:nvSpPr>
              <p:spPr>
                <a:xfrm>
                  <a:off x="5573699" y="2132334"/>
                  <a:ext cx="300520" cy="32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" h="8706" extrusionOk="0">
                      <a:moveTo>
                        <a:pt x="6216" y="1"/>
                      </a:moveTo>
                      <a:cubicBezTo>
                        <a:pt x="5668" y="1"/>
                        <a:pt x="4847" y="1001"/>
                        <a:pt x="4847" y="1001"/>
                      </a:cubicBezTo>
                      <a:cubicBezTo>
                        <a:pt x="4847" y="1001"/>
                        <a:pt x="3847" y="477"/>
                        <a:pt x="3320" y="477"/>
                      </a:cubicBezTo>
                      <a:cubicBezTo>
                        <a:pt x="3258" y="477"/>
                        <a:pt x="3202" y="485"/>
                        <a:pt x="3156" y="501"/>
                      </a:cubicBezTo>
                      <a:cubicBezTo>
                        <a:pt x="2715" y="668"/>
                        <a:pt x="2072" y="1775"/>
                        <a:pt x="2072" y="1775"/>
                      </a:cubicBezTo>
                      <a:cubicBezTo>
                        <a:pt x="1715" y="1882"/>
                        <a:pt x="1394" y="2049"/>
                        <a:pt x="1108" y="2275"/>
                      </a:cubicBezTo>
                      <a:cubicBezTo>
                        <a:pt x="810" y="2549"/>
                        <a:pt x="763" y="3430"/>
                        <a:pt x="763" y="3430"/>
                      </a:cubicBezTo>
                      <a:cubicBezTo>
                        <a:pt x="763" y="3430"/>
                        <a:pt x="1" y="3537"/>
                        <a:pt x="1" y="3978"/>
                      </a:cubicBezTo>
                      <a:cubicBezTo>
                        <a:pt x="1" y="4430"/>
                        <a:pt x="1" y="6240"/>
                        <a:pt x="382" y="6680"/>
                      </a:cubicBezTo>
                      <a:cubicBezTo>
                        <a:pt x="768" y="7113"/>
                        <a:pt x="2831" y="8706"/>
                        <a:pt x="3603" y="8706"/>
                      </a:cubicBezTo>
                      <a:cubicBezTo>
                        <a:pt x="3617" y="8706"/>
                        <a:pt x="3631" y="8705"/>
                        <a:pt x="3644" y="8704"/>
                      </a:cubicBezTo>
                      <a:cubicBezTo>
                        <a:pt x="4382" y="8657"/>
                        <a:pt x="4382" y="7609"/>
                        <a:pt x="4215" y="7383"/>
                      </a:cubicBezTo>
                      <a:lnTo>
                        <a:pt x="4215" y="7383"/>
                      </a:lnTo>
                      <a:cubicBezTo>
                        <a:pt x="4216" y="7383"/>
                        <a:pt x="4632" y="7692"/>
                        <a:pt x="5031" y="7692"/>
                      </a:cubicBezTo>
                      <a:cubicBezTo>
                        <a:pt x="5213" y="7692"/>
                        <a:pt x="5391" y="7628"/>
                        <a:pt x="5525" y="7442"/>
                      </a:cubicBezTo>
                      <a:cubicBezTo>
                        <a:pt x="5966" y="6835"/>
                        <a:pt x="5740" y="5955"/>
                        <a:pt x="5739" y="5954"/>
                      </a:cubicBezTo>
                      <a:lnTo>
                        <a:pt x="5739" y="5954"/>
                      </a:lnTo>
                      <a:cubicBezTo>
                        <a:pt x="5740" y="5955"/>
                        <a:pt x="5963" y="6656"/>
                        <a:pt x="6416" y="6656"/>
                      </a:cubicBezTo>
                      <a:cubicBezTo>
                        <a:pt x="6517" y="6656"/>
                        <a:pt x="6628" y="6622"/>
                        <a:pt x="6752" y="6537"/>
                      </a:cubicBezTo>
                      <a:cubicBezTo>
                        <a:pt x="7537" y="6002"/>
                        <a:pt x="6871" y="4872"/>
                        <a:pt x="6871" y="4871"/>
                      </a:cubicBezTo>
                      <a:lnTo>
                        <a:pt x="6871" y="4871"/>
                      </a:lnTo>
                      <a:cubicBezTo>
                        <a:pt x="6871" y="4871"/>
                        <a:pt x="7233" y="5456"/>
                        <a:pt x="7554" y="5456"/>
                      </a:cubicBezTo>
                      <a:cubicBezTo>
                        <a:pt x="7632" y="5456"/>
                        <a:pt x="7708" y="5421"/>
                        <a:pt x="7775" y="5335"/>
                      </a:cubicBezTo>
                      <a:cubicBezTo>
                        <a:pt x="8109" y="4906"/>
                        <a:pt x="7990" y="4180"/>
                        <a:pt x="7775" y="3692"/>
                      </a:cubicBezTo>
                      <a:cubicBezTo>
                        <a:pt x="7549" y="3192"/>
                        <a:pt x="7252" y="989"/>
                        <a:pt x="7252" y="989"/>
                      </a:cubicBezTo>
                      <a:cubicBezTo>
                        <a:pt x="7252" y="989"/>
                        <a:pt x="6763" y="1"/>
                        <a:pt x="6216" y="1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667;p43">
                  <a:extLst>
                    <a:ext uri="{FF2B5EF4-FFF2-40B4-BE49-F238E27FC236}">
                      <a16:creationId xmlns:a16="http://schemas.microsoft.com/office/drawing/2014/main" id="{D5C2B626-3E2A-4C6E-AF74-DC2EFFF829CF}"/>
                    </a:ext>
                  </a:extLst>
                </p:cNvPr>
                <p:cNvSpPr/>
                <p:nvPr/>
              </p:nvSpPr>
              <p:spPr>
                <a:xfrm>
                  <a:off x="5638111" y="2288546"/>
                  <a:ext cx="68450" cy="9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656" extrusionOk="0">
                      <a:moveTo>
                        <a:pt x="2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7" y="155"/>
                        <a:pt x="108" y="310"/>
                        <a:pt x="180" y="441"/>
                      </a:cubicBezTo>
                      <a:cubicBezTo>
                        <a:pt x="537" y="1120"/>
                        <a:pt x="965" y="1751"/>
                        <a:pt x="1477" y="2334"/>
                      </a:cubicBezTo>
                      <a:cubicBezTo>
                        <a:pt x="1573" y="2453"/>
                        <a:pt x="1692" y="2561"/>
                        <a:pt x="1823" y="2656"/>
                      </a:cubicBezTo>
                      <a:cubicBezTo>
                        <a:pt x="1846" y="2632"/>
                        <a:pt x="1370" y="2084"/>
                        <a:pt x="870" y="1358"/>
                      </a:cubicBezTo>
                      <a:cubicBezTo>
                        <a:pt x="375" y="638"/>
                        <a:pt x="3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668;p43">
                  <a:extLst>
                    <a:ext uri="{FF2B5EF4-FFF2-40B4-BE49-F238E27FC236}">
                      <a16:creationId xmlns:a16="http://schemas.microsoft.com/office/drawing/2014/main" id="{6810026C-3F82-4FDC-875F-E1D5D2B385C6}"/>
                    </a:ext>
                  </a:extLst>
                </p:cNvPr>
                <p:cNvSpPr/>
                <p:nvPr/>
              </p:nvSpPr>
              <p:spPr>
                <a:xfrm>
                  <a:off x="5701226" y="2233844"/>
                  <a:ext cx="85201" cy="1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3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46" y="548"/>
                        <a:pt x="703" y="1084"/>
                        <a:pt x="1108" y="1596"/>
                      </a:cubicBezTo>
                      <a:cubicBezTo>
                        <a:pt x="1477" y="2132"/>
                        <a:pt x="1870" y="2644"/>
                        <a:pt x="2298" y="3120"/>
                      </a:cubicBezTo>
                      <a:cubicBezTo>
                        <a:pt x="1965" y="2572"/>
                        <a:pt x="1596" y="2036"/>
                        <a:pt x="1203" y="1524"/>
                      </a:cubicBezTo>
                      <a:cubicBezTo>
                        <a:pt x="834" y="989"/>
                        <a:pt x="429" y="477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669;p43">
                  <a:extLst>
                    <a:ext uri="{FF2B5EF4-FFF2-40B4-BE49-F238E27FC236}">
                      <a16:creationId xmlns:a16="http://schemas.microsoft.com/office/drawing/2014/main" id="{E6A0478B-73CA-4601-B2A1-861C13A3DA81}"/>
                    </a:ext>
                  </a:extLst>
                </p:cNvPr>
                <p:cNvSpPr/>
                <p:nvPr/>
              </p:nvSpPr>
              <p:spPr>
                <a:xfrm>
                  <a:off x="5761673" y="2192817"/>
                  <a:ext cx="69302" cy="12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328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72" y="167"/>
                        <a:pt x="156" y="333"/>
                        <a:pt x="251" y="488"/>
                      </a:cubicBezTo>
                      <a:lnTo>
                        <a:pt x="918" y="1655"/>
                      </a:lnTo>
                      <a:lnTo>
                        <a:pt x="1572" y="2822"/>
                      </a:lnTo>
                      <a:cubicBezTo>
                        <a:pt x="1656" y="2989"/>
                        <a:pt x="1751" y="3143"/>
                        <a:pt x="1870" y="3286"/>
                      </a:cubicBezTo>
                      <a:cubicBezTo>
                        <a:pt x="1810" y="3108"/>
                        <a:pt x="1739" y="2941"/>
                        <a:pt x="1644" y="2774"/>
                      </a:cubicBezTo>
                      <a:cubicBezTo>
                        <a:pt x="1501" y="2477"/>
                        <a:pt x="1275" y="2048"/>
                        <a:pt x="1025" y="1595"/>
                      </a:cubicBezTo>
                      <a:cubicBezTo>
                        <a:pt x="763" y="1143"/>
                        <a:pt x="513" y="738"/>
                        <a:pt x="322" y="452"/>
                      </a:cubicBezTo>
                      <a:cubicBezTo>
                        <a:pt x="239" y="286"/>
                        <a:pt x="120" y="131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670;p43">
                  <a:extLst>
                    <a:ext uri="{FF2B5EF4-FFF2-40B4-BE49-F238E27FC236}">
                      <a16:creationId xmlns:a16="http://schemas.microsoft.com/office/drawing/2014/main" id="{60D9794B-EAA8-46C8-BFF8-2CA0091F7F8F}"/>
                    </a:ext>
                  </a:extLst>
                </p:cNvPr>
                <p:cNvSpPr/>
                <p:nvPr/>
              </p:nvSpPr>
              <p:spPr>
                <a:xfrm>
                  <a:off x="5603274" y="2348548"/>
                  <a:ext cx="190192" cy="10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2851" extrusionOk="0">
                      <a:moveTo>
                        <a:pt x="4822" y="1"/>
                      </a:moveTo>
                      <a:cubicBezTo>
                        <a:pt x="4822" y="13"/>
                        <a:pt x="4882" y="84"/>
                        <a:pt x="4941" y="251"/>
                      </a:cubicBezTo>
                      <a:cubicBezTo>
                        <a:pt x="5013" y="489"/>
                        <a:pt x="5013" y="739"/>
                        <a:pt x="4941" y="977"/>
                      </a:cubicBezTo>
                      <a:cubicBezTo>
                        <a:pt x="4882" y="1144"/>
                        <a:pt x="4799" y="1287"/>
                        <a:pt x="4680" y="1418"/>
                      </a:cubicBezTo>
                      <a:cubicBezTo>
                        <a:pt x="4549" y="1561"/>
                        <a:pt x="4370" y="1656"/>
                        <a:pt x="4179" y="1680"/>
                      </a:cubicBezTo>
                      <a:cubicBezTo>
                        <a:pt x="4153" y="1682"/>
                        <a:pt x="4126" y="1683"/>
                        <a:pt x="4099" y="1683"/>
                      </a:cubicBezTo>
                      <a:cubicBezTo>
                        <a:pt x="3784" y="1683"/>
                        <a:pt x="3453" y="1528"/>
                        <a:pt x="3180" y="1288"/>
                      </a:cubicBezTo>
                      <a:lnTo>
                        <a:pt x="3180" y="1288"/>
                      </a:lnTo>
                      <a:cubicBezTo>
                        <a:pt x="3131" y="1232"/>
                        <a:pt x="3077" y="1179"/>
                        <a:pt x="3019" y="1130"/>
                      </a:cubicBezTo>
                      <a:lnTo>
                        <a:pt x="3019" y="1130"/>
                      </a:lnTo>
                      <a:cubicBezTo>
                        <a:pt x="3009" y="1119"/>
                        <a:pt x="2999" y="1108"/>
                        <a:pt x="2989" y="1096"/>
                      </a:cubicBezTo>
                      <a:lnTo>
                        <a:pt x="2984" y="1102"/>
                      </a:lnTo>
                      <a:lnTo>
                        <a:pt x="2984" y="1102"/>
                      </a:lnTo>
                      <a:cubicBezTo>
                        <a:pt x="2981" y="1100"/>
                        <a:pt x="2979" y="1098"/>
                        <a:pt x="2977" y="1096"/>
                      </a:cubicBezTo>
                      <a:lnTo>
                        <a:pt x="2906" y="1168"/>
                      </a:lnTo>
                      <a:cubicBezTo>
                        <a:pt x="2907" y="1170"/>
                        <a:pt x="2909" y="1172"/>
                        <a:pt x="2911" y="1174"/>
                      </a:cubicBezTo>
                      <a:lnTo>
                        <a:pt x="2911" y="1174"/>
                      </a:lnTo>
                      <a:lnTo>
                        <a:pt x="2906" y="1180"/>
                      </a:lnTo>
                      <a:cubicBezTo>
                        <a:pt x="2919" y="1191"/>
                        <a:pt x="2932" y="1203"/>
                        <a:pt x="2946" y="1215"/>
                      </a:cubicBezTo>
                      <a:lnTo>
                        <a:pt x="2946" y="1215"/>
                      </a:lnTo>
                      <a:cubicBezTo>
                        <a:pt x="2985" y="1259"/>
                        <a:pt x="3026" y="1301"/>
                        <a:pt x="3069" y="1341"/>
                      </a:cubicBezTo>
                      <a:lnTo>
                        <a:pt x="3069" y="1341"/>
                      </a:lnTo>
                      <a:cubicBezTo>
                        <a:pt x="3212" y="1507"/>
                        <a:pt x="3320" y="1706"/>
                        <a:pt x="3382" y="1918"/>
                      </a:cubicBezTo>
                      <a:cubicBezTo>
                        <a:pt x="3453" y="2204"/>
                        <a:pt x="3346" y="2501"/>
                        <a:pt x="3096" y="2656"/>
                      </a:cubicBezTo>
                      <a:cubicBezTo>
                        <a:pt x="2959" y="2708"/>
                        <a:pt x="2810" y="2736"/>
                        <a:pt x="2663" y="2736"/>
                      </a:cubicBezTo>
                      <a:cubicBezTo>
                        <a:pt x="2543" y="2736"/>
                        <a:pt x="2423" y="2717"/>
                        <a:pt x="2310" y="2680"/>
                      </a:cubicBezTo>
                      <a:cubicBezTo>
                        <a:pt x="1846" y="2561"/>
                        <a:pt x="1405" y="2370"/>
                        <a:pt x="1001" y="2120"/>
                      </a:cubicBezTo>
                      <a:cubicBezTo>
                        <a:pt x="643" y="1870"/>
                        <a:pt x="310" y="1573"/>
                        <a:pt x="12" y="1251"/>
                      </a:cubicBezTo>
                      <a:lnTo>
                        <a:pt x="12" y="1251"/>
                      </a:lnTo>
                      <a:cubicBezTo>
                        <a:pt x="0" y="1251"/>
                        <a:pt x="24" y="1275"/>
                        <a:pt x="60" y="1334"/>
                      </a:cubicBezTo>
                      <a:cubicBezTo>
                        <a:pt x="96" y="1382"/>
                        <a:pt x="143" y="1454"/>
                        <a:pt x="227" y="1537"/>
                      </a:cubicBezTo>
                      <a:cubicBezTo>
                        <a:pt x="441" y="1787"/>
                        <a:pt x="691" y="2001"/>
                        <a:pt x="953" y="2180"/>
                      </a:cubicBezTo>
                      <a:cubicBezTo>
                        <a:pt x="1358" y="2454"/>
                        <a:pt x="1810" y="2668"/>
                        <a:pt x="2274" y="2787"/>
                      </a:cubicBezTo>
                      <a:cubicBezTo>
                        <a:pt x="2401" y="2829"/>
                        <a:pt x="2533" y="2851"/>
                        <a:pt x="2665" y="2851"/>
                      </a:cubicBezTo>
                      <a:cubicBezTo>
                        <a:pt x="2831" y="2851"/>
                        <a:pt x="2997" y="2817"/>
                        <a:pt x="3156" y="2751"/>
                      </a:cubicBezTo>
                      <a:cubicBezTo>
                        <a:pt x="3298" y="2668"/>
                        <a:pt x="3406" y="2549"/>
                        <a:pt x="3465" y="2382"/>
                      </a:cubicBezTo>
                      <a:cubicBezTo>
                        <a:pt x="3525" y="2227"/>
                        <a:pt x="3537" y="2061"/>
                        <a:pt x="3501" y="1906"/>
                      </a:cubicBezTo>
                      <a:cubicBezTo>
                        <a:pt x="3470" y="1789"/>
                        <a:pt x="3427" y="1676"/>
                        <a:pt x="3372" y="1571"/>
                      </a:cubicBezTo>
                      <a:lnTo>
                        <a:pt x="3372" y="1571"/>
                      </a:lnTo>
                      <a:cubicBezTo>
                        <a:pt x="3414" y="1597"/>
                        <a:pt x="3457" y="1621"/>
                        <a:pt x="3501" y="1644"/>
                      </a:cubicBezTo>
                      <a:cubicBezTo>
                        <a:pt x="3679" y="1733"/>
                        <a:pt x="3873" y="1781"/>
                        <a:pt x="4071" y="1781"/>
                      </a:cubicBezTo>
                      <a:cubicBezTo>
                        <a:pt x="4111" y="1781"/>
                        <a:pt x="4151" y="1779"/>
                        <a:pt x="4191" y="1775"/>
                      </a:cubicBezTo>
                      <a:cubicBezTo>
                        <a:pt x="4406" y="1751"/>
                        <a:pt x="4608" y="1644"/>
                        <a:pt x="4751" y="1477"/>
                      </a:cubicBezTo>
                      <a:cubicBezTo>
                        <a:pt x="5049" y="1144"/>
                        <a:pt x="5132" y="668"/>
                        <a:pt x="4977" y="239"/>
                      </a:cubicBezTo>
                      <a:cubicBezTo>
                        <a:pt x="4953" y="180"/>
                        <a:pt x="4918" y="120"/>
                        <a:pt x="4870" y="60"/>
                      </a:cubicBezTo>
                      <a:cubicBezTo>
                        <a:pt x="4846" y="25"/>
                        <a:pt x="4822" y="1"/>
                        <a:pt x="482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671;p43">
                  <a:extLst>
                    <a:ext uri="{FF2B5EF4-FFF2-40B4-BE49-F238E27FC236}">
                      <a16:creationId xmlns:a16="http://schemas.microsoft.com/office/drawing/2014/main" id="{2623A29E-6871-4A72-A30B-A563FB942CCC}"/>
                    </a:ext>
                  </a:extLst>
                </p:cNvPr>
                <p:cNvSpPr/>
                <p:nvPr/>
              </p:nvSpPr>
              <p:spPr>
                <a:xfrm>
                  <a:off x="5785503" y="2298256"/>
                  <a:ext cx="53441" cy="8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2229" extrusionOk="0">
                      <a:moveTo>
                        <a:pt x="1001" y="1"/>
                      </a:moveTo>
                      <a:cubicBezTo>
                        <a:pt x="977" y="13"/>
                        <a:pt x="1084" y="191"/>
                        <a:pt x="1191" y="501"/>
                      </a:cubicBezTo>
                      <a:cubicBezTo>
                        <a:pt x="1251" y="667"/>
                        <a:pt x="1298" y="846"/>
                        <a:pt x="1322" y="1036"/>
                      </a:cubicBezTo>
                      <a:cubicBezTo>
                        <a:pt x="1334" y="1263"/>
                        <a:pt x="1298" y="1477"/>
                        <a:pt x="1215" y="1691"/>
                      </a:cubicBezTo>
                      <a:cubicBezTo>
                        <a:pt x="1156" y="1906"/>
                        <a:pt x="989" y="2060"/>
                        <a:pt x="786" y="2132"/>
                      </a:cubicBezTo>
                      <a:cubicBezTo>
                        <a:pt x="774" y="2133"/>
                        <a:pt x="761" y="2133"/>
                        <a:pt x="748" y="2133"/>
                      </a:cubicBezTo>
                      <a:cubicBezTo>
                        <a:pt x="582" y="2133"/>
                        <a:pt x="422" y="2063"/>
                        <a:pt x="322" y="1941"/>
                      </a:cubicBezTo>
                      <a:cubicBezTo>
                        <a:pt x="227" y="1846"/>
                        <a:pt x="155" y="1751"/>
                        <a:pt x="96" y="1632"/>
                      </a:cubicBezTo>
                      <a:cubicBezTo>
                        <a:pt x="48" y="1560"/>
                        <a:pt x="24" y="1525"/>
                        <a:pt x="13" y="1525"/>
                      </a:cubicBezTo>
                      <a:cubicBezTo>
                        <a:pt x="1" y="1525"/>
                        <a:pt x="24" y="1572"/>
                        <a:pt x="48" y="1656"/>
                      </a:cubicBezTo>
                      <a:cubicBezTo>
                        <a:pt x="96" y="1775"/>
                        <a:pt x="167" y="1894"/>
                        <a:pt x="251" y="2001"/>
                      </a:cubicBezTo>
                      <a:cubicBezTo>
                        <a:pt x="373" y="2146"/>
                        <a:pt x="559" y="2228"/>
                        <a:pt x="748" y="2228"/>
                      </a:cubicBezTo>
                      <a:cubicBezTo>
                        <a:pt x="761" y="2228"/>
                        <a:pt x="774" y="2228"/>
                        <a:pt x="786" y="2227"/>
                      </a:cubicBezTo>
                      <a:cubicBezTo>
                        <a:pt x="1037" y="2156"/>
                        <a:pt x="1239" y="1965"/>
                        <a:pt x="1310" y="1727"/>
                      </a:cubicBezTo>
                      <a:cubicBezTo>
                        <a:pt x="1406" y="1501"/>
                        <a:pt x="1441" y="1251"/>
                        <a:pt x="1418" y="1013"/>
                      </a:cubicBezTo>
                      <a:cubicBezTo>
                        <a:pt x="1394" y="822"/>
                        <a:pt x="1334" y="632"/>
                        <a:pt x="1263" y="453"/>
                      </a:cubicBezTo>
                      <a:cubicBezTo>
                        <a:pt x="1203" y="286"/>
                        <a:pt x="1108" y="132"/>
                        <a:pt x="1001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672;p43">
                  <a:extLst>
                    <a:ext uri="{FF2B5EF4-FFF2-40B4-BE49-F238E27FC236}">
                      <a16:creationId xmlns:a16="http://schemas.microsoft.com/office/drawing/2014/main" id="{9F84813A-44FF-4BE1-8C93-F47ECE630932}"/>
                    </a:ext>
                  </a:extLst>
                </p:cNvPr>
                <p:cNvSpPr/>
                <p:nvPr/>
              </p:nvSpPr>
              <p:spPr>
                <a:xfrm>
                  <a:off x="5695037" y="2446537"/>
                  <a:ext cx="72860" cy="4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144" extrusionOk="0">
                      <a:moveTo>
                        <a:pt x="1965" y="0"/>
                      </a:moveTo>
                      <a:lnTo>
                        <a:pt x="1965" y="0"/>
                      </a:lnTo>
                      <a:cubicBezTo>
                        <a:pt x="1620" y="143"/>
                        <a:pt x="1275" y="322"/>
                        <a:pt x="953" y="524"/>
                      </a:cubicBezTo>
                      <a:cubicBezTo>
                        <a:pt x="620" y="703"/>
                        <a:pt x="299" y="905"/>
                        <a:pt x="1" y="1143"/>
                      </a:cubicBezTo>
                      <a:cubicBezTo>
                        <a:pt x="358" y="1012"/>
                        <a:pt x="703" y="834"/>
                        <a:pt x="1013" y="631"/>
                      </a:cubicBezTo>
                      <a:cubicBezTo>
                        <a:pt x="1358" y="453"/>
                        <a:pt x="1680" y="250"/>
                        <a:pt x="196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673;p43">
                  <a:extLst>
                    <a:ext uri="{FF2B5EF4-FFF2-40B4-BE49-F238E27FC236}">
                      <a16:creationId xmlns:a16="http://schemas.microsoft.com/office/drawing/2014/main" id="{38F5FB6D-34A5-4BC6-B959-F62849FD2BC8}"/>
                    </a:ext>
                  </a:extLst>
                </p:cNvPr>
                <p:cNvSpPr/>
                <p:nvPr/>
              </p:nvSpPr>
              <p:spPr>
                <a:xfrm>
                  <a:off x="6153519" y="3119008"/>
                  <a:ext cx="931948" cy="29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7" h="7872" extrusionOk="0">
                      <a:moveTo>
                        <a:pt x="3634" y="0"/>
                      </a:moveTo>
                      <a:cubicBezTo>
                        <a:pt x="3545" y="0"/>
                        <a:pt x="2860" y="31"/>
                        <a:pt x="3060" y="1000"/>
                      </a:cubicBezTo>
                      <a:cubicBezTo>
                        <a:pt x="3322" y="2262"/>
                        <a:pt x="6347" y="2262"/>
                        <a:pt x="6347" y="2262"/>
                      </a:cubicBezTo>
                      <a:lnTo>
                        <a:pt x="2334" y="2274"/>
                      </a:lnTo>
                      <a:lnTo>
                        <a:pt x="0" y="2274"/>
                      </a:lnTo>
                      <a:lnTo>
                        <a:pt x="2036" y="3703"/>
                      </a:lnTo>
                      <a:cubicBezTo>
                        <a:pt x="2548" y="4060"/>
                        <a:pt x="3156" y="4251"/>
                        <a:pt x="3787" y="4263"/>
                      </a:cubicBezTo>
                      <a:lnTo>
                        <a:pt x="4608" y="4263"/>
                      </a:lnTo>
                      <a:cubicBezTo>
                        <a:pt x="4394" y="5394"/>
                        <a:pt x="4799" y="6001"/>
                        <a:pt x="5549" y="6322"/>
                      </a:cubicBezTo>
                      <a:cubicBezTo>
                        <a:pt x="4978" y="6870"/>
                        <a:pt x="5239" y="7872"/>
                        <a:pt x="6330" y="7872"/>
                      </a:cubicBezTo>
                      <a:cubicBezTo>
                        <a:pt x="6355" y="7872"/>
                        <a:pt x="6380" y="7871"/>
                        <a:pt x="6406" y="7870"/>
                      </a:cubicBezTo>
                      <a:cubicBezTo>
                        <a:pt x="6593" y="7866"/>
                        <a:pt x="7803" y="7865"/>
                        <a:pt x="9334" y="7865"/>
                      </a:cubicBezTo>
                      <a:cubicBezTo>
                        <a:pt x="12396" y="7865"/>
                        <a:pt x="16741" y="7870"/>
                        <a:pt x="16741" y="7870"/>
                      </a:cubicBezTo>
                      <a:lnTo>
                        <a:pt x="25146" y="6680"/>
                      </a:lnTo>
                      <a:lnTo>
                        <a:pt x="22253" y="988"/>
                      </a:lnTo>
                      <a:lnTo>
                        <a:pt x="14467" y="3251"/>
                      </a:lnTo>
                      <a:lnTo>
                        <a:pt x="11621" y="1310"/>
                      </a:lnTo>
                      <a:cubicBezTo>
                        <a:pt x="11621" y="1310"/>
                        <a:pt x="9025" y="512"/>
                        <a:pt x="8180" y="405"/>
                      </a:cubicBezTo>
                      <a:cubicBezTo>
                        <a:pt x="7785" y="354"/>
                        <a:pt x="7265" y="341"/>
                        <a:pt x="6728" y="341"/>
                      </a:cubicBezTo>
                      <a:cubicBezTo>
                        <a:pt x="6131" y="341"/>
                        <a:pt x="5514" y="357"/>
                        <a:pt x="5025" y="357"/>
                      </a:cubicBezTo>
                      <a:cubicBezTo>
                        <a:pt x="4972" y="361"/>
                        <a:pt x="4919" y="363"/>
                        <a:pt x="4867" y="363"/>
                      </a:cubicBezTo>
                      <a:cubicBezTo>
                        <a:pt x="4434" y="363"/>
                        <a:pt x="4015" y="234"/>
                        <a:pt x="3644" y="0"/>
                      </a:cubicBezTo>
                      <a:cubicBezTo>
                        <a:pt x="3644" y="0"/>
                        <a:pt x="3640" y="0"/>
                        <a:pt x="3634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674;p43">
                  <a:extLst>
                    <a:ext uri="{FF2B5EF4-FFF2-40B4-BE49-F238E27FC236}">
                      <a16:creationId xmlns:a16="http://schemas.microsoft.com/office/drawing/2014/main" id="{BB04AC8F-CD95-43A3-BE9C-D38ABC66DFC1}"/>
                    </a:ext>
                  </a:extLst>
                </p:cNvPr>
                <p:cNvSpPr/>
                <p:nvPr/>
              </p:nvSpPr>
              <p:spPr>
                <a:xfrm>
                  <a:off x="6294277" y="3273404"/>
                  <a:ext cx="97097" cy="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138" extrusionOk="0">
                      <a:moveTo>
                        <a:pt x="1778" y="1"/>
                      </a:moveTo>
                      <a:cubicBezTo>
                        <a:pt x="1622" y="1"/>
                        <a:pt x="1466" y="5"/>
                        <a:pt x="1310" y="13"/>
                      </a:cubicBezTo>
                      <a:cubicBezTo>
                        <a:pt x="1220" y="8"/>
                        <a:pt x="1130" y="6"/>
                        <a:pt x="1041" y="6"/>
                      </a:cubicBezTo>
                      <a:cubicBezTo>
                        <a:pt x="690" y="6"/>
                        <a:pt x="342" y="42"/>
                        <a:pt x="1" y="109"/>
                      </a:cubicBezTo>
                      <a:cubicBezTo>
                        <a:pt x="323" y="126"/>
                        <a:pt x="646" y="137"/>
                        <a:pt x="963" y="137"/>
                      </a:cubicBezTo>
                      <a:cubicBezTo>
                        <a:pt x="1080" y="137"/>
                        <a:pt x="1195" y="136"/>
                        <a:pt x="1310" y="132"/>
                      </a:cubicBezTo>
                      <a:cubicBezTo>
                        <a:pt x="1366" y="134"/>
                        <a:pt x="1422" y="135"/>
                        <a:pt x="1478" y="135"/>
                      </a:cubicBezTo>
                      <a:cubicBezTo>
                        <a:pt x="1863" y="135"/>
                        <a:pt x="2246" y="99"/>
                        <a:pt x="2620" y="37"/>
                      </a:cubicBezTo>
                      <a:cubicBezTo>
                        <a:pt x="2343" y="14"/>
                        <a:pt x="2061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675;p43">
                  <a:extLst>
                    <a:ext uri="{FF2B5EF4-FFF2-40B4-BE49-F238E27FC236}">
                      <a16:creationId xmlns:a16="http://schemas.microsoft.com/office/drawing/2014/main" id="{451C52FB-421F-4746-835C-2C6207FA55E4}"/>
                    </a:ext>
                  </a:extLst>
                </p:cNvPr>
                <p:cNvSpPr/>
                <p:nvPr/>
              </p:nvSpPr>
              <p:spPr>
                <a:xfrm>
                  <a:off x="6361802" y="3184754"/>
                  <a:ext cx="116961" cy="1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465" extrusionOk="0">
                      <a:moveTo>
                        <a:pt x="3155" y="0"/>
                      </a:moveTo>
                      <a:cubicBezTo>
                        <a:pt x="2620" y="24"/>
                        <a:pt x="2096" y="84"/>
                        <a:pt x="1572" y="179"/>
                      </a:cubicBezTo>
                      <a:cubicBezTo>
                        <a:pt x="1036" y="238"/>
                        <a:pt x="512" y="334"/>
                        <a:pt x="0" y="465"/>
                      </a:cubicBezTo>
                      <a:cubicBezTo>
                        <a:pt x="524" y="453"/>
                        <a:pt x="1048" y="393"/>
                        <a:pt x="1572" y="298"/>
                      </a:cubicBezTo>
                      <a:cubicBezTo>
                        <a:pt x="2108" y="238"/>
                        <a:pt x="2632" y="143"/>
                        <a:pt x="315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676;p43">
                  <a:extLst>
                    <a:ext uri="{FF2B5EF4-FFF2-40B4-BE49-F238E27FC236}">
                      <a16:creationId xmlns:a16="http://schemas.microsoft.com/office/drawing/2014/main" id="{664D8E8B-02EC-4C99-A372-51340A82A81A}"/>
                    </a:ext>
                  </a:extLst>
                </p:cNvPr>
                <p:cNvSpPr/>
                <p:nvPr/>
              </p:nvSpPr>
              <p:spPr>
                <a:xfrm>
                  <a:off x="6409907" y="1190726"/>
                  <a:ext cx="123113" cy="84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2671" extrusionOk="0">
                      <a:moveTo>
                        <a:pt x="2858" y="0"/>
                      </a:moveTo>
                      <a:cubicBezTo>
                        <a:pt x="2703" y="24"/>
                        <a:pt x="2941" y="1334"/>
                        <a:pt x="2524" y="3381"/>
                      </a:cubicBezTo>
                      <a:cubicBezTo>
                        <a:pt x="2250" y="4584"/>
                        <a:pt x="1917" y="5763"/>
                        <a:pt x="1500" y="6906"/>
                      </a:cubicBezTo>
                      <a:cubicBezTo>
                        <a:pt x="1048" y="8239"/>
                        <a:pt x="512" y="9704"/>
                        <a:pt x="202" y="11359"/>
                      </a:cubicBezTo>
                      <a:cubicBezTo>
                        <a:pt x="131" y="11763"/>
                        <a:pt x="71" y="12180"/>
                        <a:pt x="36" y="12597"/>
                      </a:cubicBezTo>
                      <a:cubicBezTo>
                        <a:pt x="24" y="12799"/>
                        <a:pt x="12" y="13002"/>
                        <a:pt x="12" y="13204"/>
                      </a:cubicBezTo>
                      <a:cubicBezTo>
                        <a:pt x="12" y="13418"/>
                        <a:pt x="0" y="13609"/>
                        <a:pt x="12" y="13811"/>
                      </a:cubicBezTo>
                      <a:cubicBezTo>
                        <a:pt x="36" y="14573"/>
                        <a:pt x="131" y="15323"/>
                        <a:pt x="298" y="16062"/>
                      </a:cubicBezTo>
                      <a:cubicBezTo>
                        <a:pt x="572" y="17312"/>
                        <a:pt x="988" y="18514"/>
                        <a:pt x="1524" y="19669"/>
                      </a:cubicBezTo>
                      <a:cubicBezTo>
                        <a:pt x="1869" y="20443"/>
                        <a:pt x="2262" y="21193"/>
                        <a:pt x="2691" y="21931"/>
                      </a:cubicBezTo>
                      <a:cubicBezTo>
                        <a:pt x="2987" y="22410"/>
                        <a:pt x="3186" y="22671"/>
                        <a:pt x="3254" y="22671"/>
                      </a:cubicBezTo>
                      <a:cubicBezTo>
                        <a:pt x="3257" y="22671"/>
                        <a:pt x="3260" y="22670"/>
                        <a:pt x="3262" y="22669"/>
                      </a:cubicBezTo>
                      <a:cubicBezTo>
                        <a:pt x="3322" y="22634"/>
                        <a:pt x="3239" y="22312"/>
                        <a:pt x="3036" y="21765"/>
                      </a:cubicBezTo>
                      <a:cubicBezTo>
                        <a:pt x="2846" y="21217"/>
                        <a:pt x="2512" y="20407"/>
                        <a:pt x="2155" y="19419"/>
                      </a:cubicBezTo>
                      <a:cubicBezTo>
                        <a:pt x="1726" y="18276"/>
                        <a:pt x="1405" y="17097"/>
                        <a:pt x="1167" y="15907"/>
                      </a:cubicBezTo>
                      <a:cubicBezTo>
                        <a:pt x="893" y="14454"/>
                        <a:pt x="881" y="12978"/>
                        <a:pt x="1155" y="11525"/>
                      </a:cubicBezTo>
                      <a:cubicBezTo>
                        <a:pt x="1441" y="9989"/>
                        <a:pt x="1941" y="8537"/>
                        <a:pt x="2346" y="7179"/>
                      </a:cubicBezTo>
                      <a:cubicBezTo>
                        <a:pt x="2727" y="5977"/>
                        <a:pt x="3012" y="4739"/>
                        <a:pt x="3179" y="3477"/>
                      </a:cubicBezTo>
                      <a:cubicBezTo>
                        <a:pt x="3298" y="2619"/>
                        <a:pt x="3298" y="1750"/>
                        <a:pt x="3155" y="905"/>
                      </a:cubicBezTo>
                      <a:cubicBezTo>
                        <a:pt x="3048" y="298"/>
                        <a:pt x="2905" y="0"/>
                        <a:pt x="2858" y="0"/>
                      </a:cubicBezTo>
                      <a:close/>
                    </a:path>
                  </a:pathLst>
                </a:custGeom>
                <a:solidFill>
                  <a:srgbClr val="1B17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677;p43">
                  <a:extLst>
                    <a:ext uri="{FF2B5EF4-FFF2-40B4-BE49-F238E27FC236}">
                      <a16:creationId xmlns:a16="http://schemas.microsoft.com/office/drawing/2014/main" id="{2C964ED3-084F-4643-BE85-C30F51E4534D}"/>
                    </a:ext>
                  </a:extLst>
                </p:cNvPr>
                <p:cNvSpPr/>
                <p:nvPr/>
              </p:nvSpPr>
              <p:spPr>
                <a:xfrm>
                  <a:off x="6521091" y="1069203"/>
                  <a:ext cx="608525" cy="118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0" h="31872" extrusionOk="0">
                      <a:moveTo>
                        <a:pt x="8017" y="0"/>
                      </a:moveTo>
                      <a:cubicBezTo>
                        <a:pt x="7850" y="0"/>
                        <a:pt x="7682" y="6"/>
                        <a:pt x="7513" y="17"/>
                      </a:cubicBezTo>
                      <a:cubicBezTo>
                        <a:pt x="7418" y="17"/>
                        <a:pt x="7311" y="29"/>
                        <a:pt x="7216" y="41"/>
                      </a:cubicBezTo>
                      <a:cubicBezTo>
                        <a:pt x="3072" y="433"/>
                        <a:pt x="0" y="4124"/>
                        <a:pt x="143" y="8244"/>
                      </a:cubicBezTo>
                      <a:cubicBezTo>
                        <a:pt x="274" y="11852"/>
                        <a:pt x="477" y="15495"/>
                        <a:pt x="727" y="16781"/>
                      </a:cubicBezTo>
                      <a:cubicBezTo>
                        <a:pt x="1512" y="20650"/>
                        <a:pt x="4096" y="21722"/>
                        <a:pt x="5108" y="22008"/>
                      </a:cubicBezTo>
                      <a:cubicBezTo>
                        <a:pt x="5404" y="22047"/>
                        <a:pt x="5700" y="22070"/>
                        <a:pt x="6003" y="22070"/>
                      </a:cubicBezTo>
                      <a:cubicBezTo>
                        <a:pt x="6065" y="22070"/>
                        <a:pt x="6128" y="22069"/>
                        <a:pt x="6192" y="22067"/>
                      </a:cubicBezTo>
                      <a:cubicBezTo>
                        <a:pt x="6195" y="22064"/>
                        <a:pt x="6199" y="22062"/>
                        <a:pt x="6202" y="22062"/>
                      </a:cubicBezTo>
                      <a:cubicBezTo>
                        <a:pt x="6209" y="22062"/>
                        <a:pt x="6215" y="22071"/>
                        <a:pt x="6215" y="22079"/>
                      </a:cubicBezTo>
                      <a:lnTo>
                        <a:pt x="6215" y="22091"/>
                      </a:lnTo>
                      <a:lnTo>
                        <a:pt x="6180" y="26710"/>
                      </a:lnTo>
                      <a:cubicBezTo>
                        <a:pt x="6330" y="29629"/>
                        <a:pt x="8351" y="31871"/>
                        <a:pt x="11255" y="31871"/>
                      </a:cubicBezTo>
                      <a:cubicBezTo>
                        <a:pt x="11336" y="31871"/>
                        <a:pt x="11419" y="31869"/>
                        <a:pt x="11502" y="31866"/>
                      </a:cubicBezTo>
                      <a:cubicBezTo>
                        <a:pt x="14526" y="31723"/>
                        <a:pt x="16419" y="29044"/>
                        <a:pt x="16336" y="26032"/>
                      </a:cubicBezTo>
                      <a:lnTo>
                        <a:pt x="15681" y="7208"/>
                      </a:lnTo>
                      <a:cubicBezTo>
                        <a:pt x="15429" y="3127"/>
                        <a:pt x="12038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678;p43">
                  <a:extLst>
                    <a:ext uri="{FF2B5EF4-FFF2-40B4-BE49-F238E27FC236}">
                      <a16:creationId xmlns:a16="http://schemas.microsoft.com/office/drawing/2014/main" id="{E3A601C2-41C5-495D-8E45-924AFBEFEE4A}"/>
                    </a:ext>
                  </a:extLst>
                </p:cNvPr>
                <p:cNvSpPr/>
                <p:nvPr/>
              </p:nvSpPr>
              <p:spPr>
                <a:xfrm>
                  <a:off x="6599623" y="1427212"/>
                  <a:ext cx="46807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05" extrusionOk="0">
                      <a:moveTo>
                        <a:pt x="610" y="0"/>
                      </a:moveTo>
                      <a:cubicBezTo>
                        <a:pt x="286" y="0"/>
                        <a:pt x="12" y="258"/>
                        <a:pt x="1" y="596"/>
                      </a:cubicBezTo>
                      <a:cubicBezTo>
                        <a:pt x="12" y="934"/>
                        <a:pt x="275" y="1204"/>
                        <a:pt x="610" y="1204"/>
                      </a:cubicBezTo>
                      <a:cubicBezTo>
                        <a:pt x="617" y="1204"/>
                        <a:pt x="624" y="1204"/>
                        <a:pt x="632" y="1203"/>
                      </a:cubicBezTo>
                      <a:cubicBezTo>
                        <a:pt x="646" y="1204"/>
                        <a:pt x="660" y="1205"/>
                        <a:pt x="674" y="1205"/>
                      </a:cubicBezTo>
                      <a:cubicBezTo>
                        <a:pt x="989" y="1205"/>
                        <a:pt x="1251" y="951"/>
                        <a:pt x="1263" y="620"/>
                      </a:cubicBezTo>
                      <a:cubicBezTo>
                        <a:pt x="1263" y="620"/>
                        <a:pt x="1263" y="620"/>
                        <a:pt x="1263" y="608"/>
                      </a:cubicBezTo>
                      <a:cubicBezTo>
                        <a:pt x="1251" y="275"/>
                        <a:pt x="977" y="1"/>
                        <a:pt x="632" y="1"/>
                      </a:cubicBezTo>
                      <a:cubicBezTo>
                        <a:pt x="624" y="0"/>
                        <a:pt x="617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679;p43">
                  <a:extLst>
                    <a:ext uri="{FF2B5EF4-FFF2-40B4-BE49-F238E27FC236}">
                      <a16:creationId xmlns:a16="http://schemas.microsoft.com/office/drawing/2014/main" id="{2D7E8C3B-E7AA-4E83-BDAF-D72F6DFE39D6}"/>
                    </a:ext>
                  </a:extLst>
                </p:cNvPr>
                <p:cNvSpPr/>
                <p:nvPr/>
              </p:nvSpPr>
              <p:spPr>
                <a:xfrm>
                  <a:off x="6566083" y="1380775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1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7"/>
                        <a:pt x="1" y="682"/>
                        <a:pt x="37" y="718"/>
                      </a:cubicBezTo>
                      <a:cubicBezTo>
                        <a:pt x="44" y="724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8" y="384"/>
                        <a:pt x="1312" y="383"/>
                        <a:pt x="1337" y="383"/>
                      </a:cubicBezTo>
                      <a:cubicBezTo>
                        <a:pt x="1902" y="383"/>
                        <a:pt x="2336" y="605"/>
                        <a:pt x="2487" y="605"/>
                      </a:cubicBezTo>
                      <a:cubicBezTo>
                        <a:pt x="2511" y="605"/>
                        <a:pt x="2528" y="599"/>
                        <a:pt x="2537" y="587"/>
                      </a:cubicBezTo>
                      <a:cubicBezTo>
                        <a:pt x="2573" y="551"/>
                        <a:pt x="2477" y="408"/>
                        <a:pt x="2263" y="266"/>
                      </a:cubicBezTo>
                      <a:cubicBezTo>
                        <a:pt x="1985" y="94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680;p43">
                  <a:extLst>
                    <a:ext uri="{FF2B5EF4-FFF2-40B4-BE49-F238E27FC236}">
                      <a16:creationId xmlns:a16="http://schemas.microsoft.com/office/drawing/2014/main" id="{AE9D5A9D-B926-475F-A34E-8D6E3C397577}"/>
                    </a:ext>
                  </a:extLst>
                </p:cNvPr>
                <p:cNvSpPr/>
                <p:nvPr/>
              </p:nvSpPr>
              <p:spPr>
                <a:xfrm>
                  <a:off x="6841446" y="1424988"/>
                  <a:ext cx="47251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05" extrusionOk="0">
                      <a:moveTo>
                        <a:pt x="610" y="1"/>
                      </a:moveTo>
                      <a:cubicBezTo>
                        <a:pt x="286" y="1"/>
                        <a:pt x="12" y="259"/>
                        <a:pt x="0" y="585"/>
                      </a:cubicBezTo>
                      <a:cubicBezTo>
                        <a:pt x="0" y="585"/>
                        <a:pt x="0" y="597"/>
                        <a:pt x="0" y="597"/>
                      </a:cubicBezTo>
                      <a:cubicBezTo>
                        <a:pt x="12" y="942"/>
                        <a:pt x="298" y="1204"/>
                        <a:pt x="631" y="1204"/>
                      </a:cubicBezTo>
                      <a:cubicBezTo>
                        <a:pt x="639" y="1204"/>
                        <a:pt x="646" y="1204"/>
                        <a:pt x="654" y="1204"/>
                      </a:cubicBezTo>
                      <a:cubicBezTo>
                        <a:pt x="989" y="1204"/>
                        <a:pt x="1263" y="946"/>
                        <a:pt x="1274" y="608"/>
                      </a:cubicBezTo>
                      <a:cubicBezTo>
                        <a:pt x="1262" y="263"/>
                        <a:pt x="977" y="1"/>
                        <a:pt x="631" y="1"/>
                      </a:cubicBezTo>
                      <a:cubicBezTo>
                        <a:pt x="624" y="1"/>
                        <a:pt x="617" y="1"/>
                        <a:pt x="6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681;p43">
                  <a:extLst>
                    <a:ext uri="{FF2B5EF4-FFF2-40B4-BE49-F238E27FC236}">
                      <a16:creationId xmlns:a16="http://schemas.microsoft.com/office/drawing/2014/main" id="{00809D18-FF35-4E1F-A21C-A7C3BADA615E}"/>
                    </a:ext>
                  </a:extLst>
                </p:cNvPr>
                <p:cNvSpPr/>
                <p:nvPr/>
              </p:nvSpPr>
              <p:spPr>
                <a:xfrm>
                  <a:off x="6814948" y="1374586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2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8"/>
                        <a:pt x="1" y="683"/>
                        <a:pt x="37" y="718"/>
                      </a:cubicBezTo>
                      <a:cubicBezTo>
                        <a:pt x="44" y="725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9" y="384"/>
                        <a:pt x="1314" y="384"/>
                        <a:pt x="1339" y="384"/>
                      </a:cubicBezTo>
                      <a:cubicBezTo>
                        <a:pt x="1910" y="384"/>
                        <a:pt x="2347" y="602"/>
                        <a:pt x="2493" y="602"/>
                      </a:cubicBezTo>
                      <a:cubicBezTo>
                        <a:pt x="2514" y="602"/>
                        <a:pt x="2528" y="597"/>
                        <a:pt x="2537" y="587"/>
                      </a:cubicBezTo>
                      <a:cubicBezTo>
                        <a:pt x="2573" y="552"/>
                        <a:pt x="2489" y="409"/>
                        <a:pt x="2263" y="266"/>
                      </a:cubicBezTo>
                      <a:cubicBezTo>
                        <a:pt x="1985" y="95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82;p43">
                  <a:extLst>
                    <a:ext uri="{FF2B5EF4-FFF2-40B4-BE49-F238E27FC236}">
                      <a16:creationId xmlns:a16="http://schemas.microsoft.com/office/drawing/2014/main" id="{8A21361A-6CD9-4204-8A50-59A2B33CEF6B}"/>
                    </a:ext>
                  </a:extLst>
                </p:cNvPr>
                <p:cNvSpPr/>
                <p:nvPr/>
              </p:nvSpPr>
              <p:spPr>
                <a:xfrm>
                  <a:off x="6665369" y="1381775"/>
                  <a:ext cx="72860" cy="21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692" extrusionOk="0">
                      <a:moveTo>
                        <a:pt x="1880" y="0"/>
                      </a:moveTo>
                      <a:cubicBezTo>
                        <a:pt x="1801" y="0"/>
                        <a:pt x="1222" y="1515"/>
                        <a:pt x="572" y="3394"/>
                      </a:cubicBezTo>
                      <a:cubicBezTo>
                        <a:pt x="417" y="3858"/>
                        <a:pt x="275" y="4310"/>
                        <a:pt x="120" y="4751"/>
                      </a:cubicBezTo>
                      <a:cubicBezTo>
                        <a:pt x="25" y="4953"/>
                        <a:pt x="1" y="5192"/>
                        <a:pt x="60" y="5418"/>
                      </a:cubicBezTo>
                      <a:cubicBezTo>
                        <a:pt x="120" y="5549"/>
                        <a:pt x="227" y="5632"/>
                        <a:pt x="358" y="5668"/>
                      </a:cubicBezTo>
                      <a:cubicBezTo>
                        <a:pt x="453" y="5680"/>
                        <a:pt x="560" y="5692"/>
                        <a:pt x="656" y="5692"/>
                      </a:cubicBezTo>
                      <a:cubicBezTo>
                        <a:pt x="1358" y="5692"/>
                        <a:pt x="1787" y="5680"/>
                        <a:pt x="1787" y="5644"/>
                      </a:cubicBezTo>
                      <a:cubicBezTo>
                        <a:pt x="1787" y="5608"/>
                        <a:pt x="1370" y="5549"/>
                        <a:pt x="679" y="5501"/>
                      </a:cubicBezTo>
                      <a:cubicBezTo>
                        <a:pt x="501" y="5501"/>
                        <a:pt x="334" y="5465"/>
                        <a:pt x="298" y="5346"/>
                      </a:cubicBezTo>
                      <a:cubicBezTo>
                        <a:pt x="275" y="5168"/>
                        <a:pt x="310" y="4989"/>
                        <a:pt x="394" y="4834"/>
                      </a:cubicBezTo>
                      <a:cubicBezTo>
                        <a:pt x="548" y="4406"/>
                        <a:pt x="691" y="3953"/>
                        <a:pt x="858" y="3489"/>
                      </a:cubicBezTo>
                      <a:cubicBezTo>
                        <a:pt x="1501" y="1596"/>
                        <a:pt x="1965" y="24"/>
                        <a:pt x="1882" y="0"/>
                      </a:cubicBezTo>
                      <a:cubicBezTo>
                        <a:pt x="1881" y="0"/>
                        <a:pt x="1881" y="0"/>
                        <a:pt x="18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683;p43">
                  <a:extLst>
                    <a:ext uri="{FF2B5EF4-FFF2-40B4-BE49-F238E27FC236}">
                      <a16:creationId xmlns:a16="http://schemas.microsoft.com/office/drawing/2014/main" id="{140BCEE7-CBDC-4F42-8BA1-18B952543E00}"/>
                    </a:ext>
                  </a:extLst>
                </p:cNvPr>
                <p:cNvSpPr/>
                <p:nvPr/>
              </p:nvSpPr>
              <p:spPr>
                <a:xfrm>
                  <a:off x="6750980" y="1811979"/>
                  <a:ext cx="217579" cy="121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3275" extrusionOk="0">
                      <a:moveTo>
                        <a:pt x="5870" y="1"/>
                      </a:moveTo>
                      <a:lnTo>
                        <a:pt x="5870" y="1"/>
                      </a:lnTo>
                      <a:cubicBezTo>
                        <a:pt x="2922" y="1934"/>
                        <a:pt x="455" y="2014"/>
                        <a:pt x="66" y="2014"/>
                      </a:cubicBezTo>
                      <a:cubicBezTo>
                        <a:pt x="31" y="2014"/>
                        <a:pt x="12" y="2013"/>
                        <a:pt x="12" y="2013"/>
                      </a:cubicBezTo>
                      <a:lnTo>
                        <a:pt x="1" y="3263"/>
                      </a:lnTo>
                      <a:cubicBezTo>
                        <a:pt x="164" y="3271"/>
                        <a:pt x="324" y="3275"/>
                        <a:pt x="479" y="3275"/>
                      </a:cubicBezTo>
                      <a:cubicBezTo>
                        <a:pt x="5035" y="3275"/>
                        <a:pt x="5870" y="1"/>
                        <a:pt x="5870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84;p43">
                  <a:extLst>
                    <a:ext uri="{FF2B5EF4-FFF2-40B4-BE49-F238E27FC236}">
                      <a16:creationId xmlns:a16="http://schemas.microsoft.com/office/drawing/2014/main" id="{DB3B7FC1-5A2F-46F0-8E71-00AA67514456}"/>
                    </a:ext>
                  </a:extLst>
                </p:cNvPr>
                <p:cNvSpPr/>
                <p:nvPr/>
              </p:nvSpPr>
              <p:spPr>
                <a:xfrm>
                  <a:off x="6742160" y="1631900"/>
                  <a:ext cx="81236" cy="5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490" extrusionOk="0">
                      <a:moveTo>
                        <a:pt x="1095" y="0"/>
                      </a:moveTo>
                      <a:cubicBezTo>
                        <a:pt x="694" y="0"/>
                        <a:pt x="320" y="188"/>
                        <a:pt x="84" y="502"/>
                      </a:cubicBezTo>
                      <a:lnTo>
                        <a:pt x="48" y="526"/>
                      </a:lnTo>
                      <a:cubicBezTo>
                        <a:pt x="0" y="609"/>
                        <a:pt x="0" y="705"/>
                        <a:pt x="48" y="788"/>
                      </a:cubicBezTo>
                      <a:cubicBezTo>
                        <a:pt x="108" y="859"/>
                        <a:pt x="179" y="919"/>
                        <a:pt x="250" y="967"/>
                      </a:cubicBezTo>
                      <a:cubicBezTo>
                        <a:pt x="524" y="1193"/>
                        <a:pt x="822" y="1360"/>
                        <a:pt x="1155" y="1455"/>
                      </a:cubicBezTo>
                      <a:cubicBezTo>
                        <a:pt x="1233" y="1478"/>
                        <a:pt x="1313" y="1489"/>
                        <a:pt x="1393" y="1489"/>
                      </a:cubicBezTo>
                      <a:cubicBezTo>
                        <a:pt x="1641" y="1489"/>
                        <a:pt x="1886" y="1379"/>
                        <a:pt x="2048" y="1181"/>
                      </a:cubicBezTo>
                      <a:cubicBezTo>
                        <a:pt x="2191" y="931"/>
                        <a:pt x="2155" y="609"/>
                        <a:pt x="1965" y="383"/>
                      </a:cubicBezTo>
                      <a:cubicBezTo>
                        <a:pt x="1763" y="157"/>
                        <a:pt x="1465" y="14"/>
                        <a:pt x="1167" y="2"/>
                      </a:cubicBezTo>
                      <a:cubicBezTo>
                        <a:pt x="1143" y="1"/>
                        <a:pt x="1119" y="0"/>
                        <a:pt x="1095" y="0"/>
                      </a:cubicBezTo>
                      <a:close/>
                    </a:path>
                  </a:pathLst>
                </a:custGeom>
                <a:solidFill>
                  <a:srgbClr val="EA8A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85;p43">
                  <a:extLst>
                    <a:ext uri="{FF2B5EF4-FFF2-40B4-BE49-F238E27FC236}">
                      <a16:creationId xmlns:a16="http://schemas.microsoft.com/office/drawing/2014/main" id="{5EB18A49-17F0-477A-83C9-B07F80053763}"/>
                    </a:ext>
                  </a:extLst>
                </p:cNvPr>
                <p:cNvSpPr/>
                <p:nvPr/>
              </p:nvSpPr>
              <p:spPr>
                <a:xfrm>
                  <a:off x="6728929" y="1605031"/>
                  <a:ext cx="82977" cy="7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2014" extrusionOk="0">
                      <a:moveTo>
                        <a:pt x="2112" y="0"/>
                      </a:moveTo>
                      <a:cubicBezTo>
                        <a:pt x="2111" y="0"/>
                        <a:pt x="2109" y="1"/>
                        <a:pt x="2108" y="1"/>
                      </a:cubicBezTo>
                      <a:cubicBezTo>
                        <a:pt x="1989" y="1"/>
                        <a:pt x="2024" y="727"/>
                        <a:pt x="1405" y="1275"/>
                      </a:cubicBezTo>
                      <a:cubicBezTo>
                        <a:pt x="798" y="1823"/>
                        <a:pt x="0" y="1775"/>
                        <a:pt x="0" y="1882"/>
                      </a:cubicBezTo>
                      <a:cubicBezTo>
                        <a:pt x="0" y="1930"/>
                        <a:pt x="179" y="2013"/>
                        <a:pt x="512" y="2013"/>
                      </a:cubicBezTo>
                      <a:cubicBezTo>
                        <a:pt x="953" y="2001"/>
                        <a:pt x="1358" y="1835"/>
                        <a:pt x="1691" y="1549"/>
                      </a:cubicBezTo>
                      <a:cubicBezTo>
                        <a:pt x="2000" y="1275"/>
                        <a:pt x="2191" y="882"/>
                        <a:pt x="2227" y="477"/>
                      </a:cubicBezTo>
                      <a:cubicBezTo>
                        <a:pt x="2238" y="177"/>
                        <a:pt x="2160" y="0"/>
                        <a:pt x="2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86;p43">
                  <a:extLst>
                    <a:ext uri="{FF2B5EF4-FFF2-40B4-BE49-F238E27FC236}">
                      <a16:creationId xmlns:a16="http://schemas.microsoft.com/office/drawing/2014/main" id="{575EBE2C-B141-4956-AFC5-B2D45C27EA4E}"/>
                    </a:ext>
                  </a:extLst>
                </p:cNvPr>
                <p:cNvSpPr/>
                <p:nvPr/>
              </p:nvSpPr>
              <p:spPr>
                <a:xfrm>
                  <a:off x="6802162" y="1336524"/>
                  <a:ext cx="118296" cy="31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839" extrusionOk="0">
                      <a:moveTo>
                        <a:pt x="1450" y="1"/>
                      </a:moveTo>
                      <a:cubicBezTo>
                        <a:pt x="1105" y="1"/>
                        <a:pt x="758" y="66"/>
                        <a:pt x="429" y="197"/>
                      </a:cubicBezTo>
                      <a:cubicBezTo>
                        <a:pt x="144" y="328"/>
                        <a:pt x="1" y="483"/>
                        <a:pt x="24" y="567"/>
                      </a:cubicBezTo>
                      <a:cubicBezTo>
                        <a:pt x="65" y="668"/>
                        <a:pt x="301" y="677"/>
                        <a:pt x="645" y="677"/>
                      </a:cubicBezTo>
                      <a:cubicBezTo>
                        <a:pt x="723" y="677"/>
                        <a:pt x="807" y="677"/>
                        <a:pt x="896" y="677"/>
                      </a:cubicBezTo>
                      <a:cubicBezTo>
                        <a:pt x="1104" y="677"/>
                        <a:pt x="1338" y="679"/>
                        <a:pt x="1584" y="698"/>
                      </a:cubicBezTo>
                      <a:cubicBezTo>
                        <a:pt x="2148" y="739"/>
                        <a:pt x="2637" y="838"/>
                        <a:pt x="2914" y="838"/>
                      </a:cubicBezTo>
                      <a:cubicBezTo>
                        <a:pt x="3035" y="838"/>
                        <a:pt x="3115" y="820"/>
                        <a:pt x="3144" y="769"/>
                      </a:cubicBezTo>
                      <a:cubicBezTo>
                        <a:pt x="3192" y="686"/>
                        <a:pt x="3072" y="519"/>
                        <a:pt x="2799" y="352"/>
                      </a:cubicBezTo>
                      <a:cubicBezTo>
                        <a:pt x="2381" y="120"/>
                        <a:pt x="1916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687;p43">
                  <a:extLst>
                    <a:ext uri="{FF2B5EF4-FFF2-40B4-BE49-F238E27FC236}">
                      <a16:creationId xmlns:a16="http://schemas.microsoft.com/office/drawing/2014/main" id="{C9D775C8-AE0D-4BF7-A271-3AD28605A437}"/>
                    </a:ext>
                  </a:extLst>
                </p:cNvPr>
                <p:cNvSpPr/>
                <p:nvPr/>
              </p:nvSpPr>
              <p:spPr>
                <a:xfrm>
                  <a:off x="6572717" y="1327926"/>
                  <a:ext cx="89166" cy="30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814" extrusionOk="0">
                      <a:moveTo>
                        <a:pt x="1287" y="0"/>
                      </a:moveTo>
                      <a:cubicBezTo>
                        <a:pt x="920" y="0"/>
                        <a:pt x="554" y="122"/>
                        <a:pt x="250" y="358"/>
                      </a:cubicBezTo>
                      <a:cubicBezTo>
                        <a:pt x="60" y="525"/>
                        <a:pt x="0" y="680"/>
                        <a:pt x="48" y="751"/>
                      </a:cubicBezTo>
                      <a:cubicBezTo>
                        <a:pt x="87" y="796"/>
                        <a:pt x="154" y="813"/>
                        <a:pt x="244" y="813"/>
                      </a:cubicBezTo>
                      <a:cubicBezTo>
                        <a:pt x="461" y="813"/>
                        <a:pt x="811" y="717"/>
                        <a:pt x="1215" y="691"/>
                      </a:cubicBezTo>
                      <a:cubicBezTo>
                        <a:pt x="1322" y="685"/>
                        <a:pt x="1426" y="683"/>
                        <a:pt x="1526" y="683"/>
                      </a:cubicBezTo>
                      <a:cubicBezTo>
                        <a:pt x="1674" y="683"/>
                        <a:pt x="1811" y="687"/>
                        <a:pt x="1930" y="687"/>
                      </a:cubicBezTo>
                      <a:cubicBezTo>
                        <a:pt x="2150" y="687"/>
                        <a:pt x="2308" y="672"/>
                        <a:pt x="2358" y="584"/>
                      </a:cubicBezTo>
                      <a:cubicBezTo>
                        <a:pt x="2405" y="501"/>
                        <a:pt x="2322" y="358"/>
                        <a:pt x="2108" y="215"/>
                      </a:cubicBezTo>
                      <a:cubicBezTo>
                        <a:pt x="1850" y="71"/>
                        <a:pt x="1568" y="0"/>
                        <a:pt x="12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88;p43">
                  <a:extLst>
                    <a:ext uri="{FF2B5EF4-FFF2-40B4-BE49-F238E27FC236}">
                      <a16:creationId xmlns:a16="http://schemas.microsoft.com/office/drawing/2014/main" id="{B2909848-86FB-44F5-BB78-6E5293B654C0}"/>
                    </a:ext>
                  </a:extLst>
                </p:cNvPr>
                <p:cNvSpPr/>
                <p:nvPr/>
              </p:nvSpPr>
              <p:spPr>
                <a:xfrm>
                  <a:off x="6476506" y="1727702"/>
                  <a:ext cx="281990" cy="60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6432" extrusionOk="0">
                      <a:moveTo>
                        <a:pt x="656" y="1"/>
                      </a:moveTo>
                      <a:cubicBezTo>
                        <a:pt x="1" y="2954"/>
                        <a:pt x="1203" y="6002"/>
                        <a:pt x="2715" y="8621"/>
                      </a:cubicBezTo>
                      <a:cubicBezTo>
                        <a:pt x="3287" y="9609"/>
                        <a:pt x="3906" y="10574"/>
                        <a:pt x="4251" y="11669"/>
                      </a:cubicBezTo>
                      <a:cubicBezTo>
                        <a:pt x="4597" y="12764"/>
                        <a:pt x="4609" y="14015"/>
                        <a:pt x="4001" y="14979"/>
                      </a:cubicBezTo>
                      <a:cubicBezTo>
                        <a:pt x="4105" y="15015"/>
                        <a:pt x="4210" y="15033"/>
                        <a:pt x="4313" y="15033"/>
                      </a:cubicBezTo>
                      <a:cubicBezTo>
                        <a:pt x="4651" y="15033"/>
                        <a:pt x="4968" y="14848"/>
                        <a:pt x="5132" y="14538"/>
                      </a:cubicBezTo>
                      <a:cubicBezTo>
                        <a:pt x="5192" y="15134"/>
                        <a:pt x="5240" y="15741"/>
                        <a:pt x="5299" y="16336"/>
                      </a:cubicBezTo>
                      <a:cubicBezTo>
                        <a:pt x="5450" y="16402"/>
                        <a:pt x="5606" y="16432"/>
                        <a:pt x="5762" y="16432"/>
                      </a:cubicBezTo>
                      <a:cubicBezTo>
                        <a:pt x="6371" y="16432"/>
                        <a:pt x="6979" y="15976"/>
                        <a:pt x="7264" y="15408"/>
                      </a:cubicBezTo>
                      <a:cubicBezTo>
                        <a:pt x="7609" y="14681"/>
                        <a:pt x="7585" y="13836"/>
                        <a:pt x="7549" y="13038"/>
                      </a:cubicBezTo>
                      <a:cubicBezTo>
                        <a:pt x="7442" y="10681"/>
                        <a:pt x="7526" y="7895"/>
                        <a:pt x="7418" y="5537"/>
                      </a:cubicBezTo>
                      <a:lnTo>
                        <a:pt x="3216" y="4680"/>
                      </a:lnTo>
                      <a:lnTo>
                        <a:pt x="656" y="1"/>
                      </a:lnTo>
                      <a:close/>
                    </a:path>
                  </a:pathLst>
                </a:custGeom>
                <a:solidFill>
                  <a:srgbClr val="1B17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689;p43">
                  <a:extLst>
                    <a:ext uri="{FF2B5EF4-FFF2-40B4-BE49-F238E27FC236}">
                      <a16:creationId xmlns:a16="http://schemas.microsoft.com/office/drawing/2014/main" id="{03FCFC09-C5C4-49A0-B306-2CA04728C183}"/>
                    </a:ext>
                  </a:extLst>
                </p:cNvPr>
                <p:cNvSpPr/>
                <p:nvPr/>
              </p:nvSpPr>
              <p:spPr>
                <a:xfrm>
                  <a:off x="6677748" y="1006163"/>
                  <a:ext cx="554232" cy="135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36588" extrusionOk="0">
                      <a:moveTo>
                        <a:pt x="4096" y="0"/>
                      </a:moveTo>
                      <a:cubicBezTo>
                        <a:pt x="3168" y="0"/>
                        <a:pt x="2257" y="193"/>
                        <a:pt x="1429" y="634"/>
                      </a:cubicBezTo>
                      <a:cubicBezTo>
                        <a:pt x="703" y="1015"/>
                        <a:pt x="0" y="1765"/>
                        <a:pt x="179" y="2563"/>
                      </a:cubicBezTo>
                      <a:cubicBezTo>
                        <a:pt x="310" y="3206"/>
                        <a:pt x="929" y="3599"/>
                        <a:pt x="1500" y="3920"/>
                      </a:cubicBezTo>
                      <a:lnTo>
                        <a:pt x="6669" y="6863"/>
                      </a:lnTo>
                      <a:lnTo>
                        <a:pt x="6669" y="6863"/>
                      </a:lnTo>
                      <a:cubicBezTo>
                        <a:pt x="8153" y="9887"/>
                        <a:pt x="8332" y="13395"/>
                        <a:pt x="8227" y="16779"/>
                      </a:cubicBezTo>
                      <a:cubicBezTo>
                        <a:pt x="8108" y="20244"/>
                        <a:pt x="7727" y="23732"/>
                        <a:pt x="8299" y="27149"/>
                      </a:cubicBezTo>
                      <a:cubicBezTo>
                        <a:pt x="8525" y="28495"/>
                        <a:pt x="8894" y="29864"/>
                        <a:pt x="8692" y="31198"/>
                      </a:cubicBezTo>
                      <a:cubicBezTo>
                        <a:pt x="8561" y="31995"/>
                        <a:pt x="8251" y="32733"/>
                        <a:pt x="8084" y="33519"/>
                      </a:cubicBezTo>
                      <a:cubicBezTo>
                        <a:pt x="7930" y="34305"/>
                        <a:pt x="7953" y="35186"/>
                        <a:pt x="8442" y="35817"/>
                      </a:cubicBezTo>
                      <a:cubicBezTo>
                        <a:pt x="8836" y="36327"/>
                        <a:pt x="9494" y="36588"/>
                        <a:pt x="10147" y="36588"/>
                      </a:cubicBezTo>
                      <a:cubicBezTo>
                        <a:pt x="10302" y="36588"/>
                        <a:pt x="10457" y="36573"/>
                        <a:pt x="10609" y="36543"/>
                      </a:cubicBezTo>
                      <a:cubicBezTo>
                        <a:pt x="11394" y="36365"/>
                        <a:pt x="12109" y="35936"/>
                        <a:pt x="12645" y="35329"/>
                      </a:cubicBezTo>
                      <a:cubicBezTo>
                        <a:pt x="13847" y="34055"/>
                        <a:pt x="14478" y="32305"/>
                        <a:pt x="14716" y="30566"/>
                      </a:cubicBezTo>
                      <a:cubicBezTo>
                        <a:pt x="14954" y="28816"/>
                        <a:pt x="14823" y="27042"/>
                        <a:pt x="14692" y="25292"/>
                      </a:cubicBezTo>
                      <a:cubicBezTo>
                        <a:pt x="14347" y="20720"/>
                        <a:pt x="14002" y="16148"/>
                        <a:pt x="13668" y="11588"/>
                      </a:cubicBezTo>
                      <a:cubicBezTo>
                        <a:pt x="13514" y="9612"/>
                        <a:pt x="13359" y="7587"/>
                        <a:pt x="12561" y="5778"/>
                      </a:cubicBezTo>
                      <a:cubicBezTo>
                        <a:pt x="11692" y="3885"/>
                        <a:pt x="10251" y="2325"/>
                        <a:pt x="8454" y="1277"/>
                      </a:cubicBezTo>
                      <a:cubicBezTo>
                        <a:pt x="7144" y="505"/>
                        <a:pt x="5598" y="0"/>
                        <a:pt x="4096" y="0"/>
                      </a:cubicBezTo>
                      <a:close/>
                    </a:path>
                  </a:pathLst>
                </a:custGeom>
                <a:solidFill>
                  <a:srgbClr val="1B17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690;p43">
                  <a:extLst>
                    <a:ext uri="{FF2B5EF4-FFF2-40B4-BE49-F238E27FC236}">
                      <a16:creationId xmlns:a16="http://schemas.microsoft.com/office/drawing/2014/main" id="{4BDE6352-A285-4270-A816-79E7DD28C544}"/>
                    </a:ext>
                  </a:extLst>
                </p:cNvPr>
                <p:cNvSpPr/>
                <p:nvPr/>
              </p:nvSpPr>
              <p:spPr>
                <a:xfrm>
                  <a:off x="6895704" y="1231085"/>
                  <a:ext cx="133750" cy="93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" h="25261" extrusionOk="0">
                      <a:moveTo>
                        <a:pt x="54" y="0"/>
                      </a:moveTo>
                      <a:cubicBezTo>
                        <a:pt x="46" y="0"/>
                        <a:pt x="41" y="2"/>
                        <a:pt x="37" y="6"/>
                      </a:cubicBezTo>
                      <a:cubicBezTo>
                        <a:pt x="1" y="30"/>
                        <a:pt x="48" y="114"/>
                        <a:pt x="144" y="268"/>
                      </a:cubicBezTo>
                      <a:lnTo>
                        <a:pt x="322" y="530"/>
                      </a:lnTo>
                      <a:cubicBezTo>
                        <a:pt x="382" y="637"/>
                        <a:pt x="465" y="756"/>
                        <a:pt x="548" y="899"/>
                      </a:cubicBezTo>
                      <a:cubicBezTo>
                        <a:pt x="1001" y="1685"/>
                        <a:pt x="1334" y="2542"/>
                        <a:pt x="1525" y="3435"/>
                      </a:cubicBezTo>
                      <a:cubicBezTo>
                        <a:pt x="1775" y="4769"/>
                        <a:pt x="1834" y="6126"/>
                        <a:pt x="1691" y="7472"/>
                      </a:cubicBezTo>
                      <a:cubicBezTo>
                        <a:pt x="1549" y="9008"/>
                        <a:pt x="1168" y="10686"/>
                        <a:pt x="858" y="12484"/>
                      </a:cubicBezTo>
                      <a:cubicBezTo>
                        <a:pt x="537" y="14294"/>
                        <a:pt x="358" y="16092"/>
                        <a:pt x="560" y="17711"/>
                      </a:cubicBezTo>
                      <a:cubicBezTo>
                        <a:pt x="739" y="19140"/>
                        <a:pt x="1108" y="20521"/>
                        <a:pt x="1656" y="21842"/>
                      </a:cubicBezTo>
                      <a:cubicBezTo>
                        <a:pt x="2025" y="22735"/>
                        <a:pt x="2442" y="23593"/>
                        <a:pt x="2930" y="24414"/>
                      </a:cubicBezTo>
                      <a:cubicBezTo>
                        <a:pt x="3262" y="24964"/>
                        <a:pt x="3484" y="25261"/>
                        <a:pt x="3543" y="25261"/>
                      </a:cubicBezTo>
                      <a:cubicBezTo>
                        <a:pt x="3545" y="25261"/>
                        <a:pt x="3547" y="25260"/>
                        <a:pt x="3549" y="25259"/>
                      </a:cubicBezTo>
                      <a:cubicBezTo>
                        <a:pt x="3608" y="25224"/>
                        <a:pt x="3501" y="24878"/>
                        <a:pt x="3263" y="24247"/>
                      </a:cubicBezTo>
                      <a:cubicBezTo>
                        <a:pt x="3025" y="23628"/>
                        <a:pt x="2656" y="22747"/>
                        <a:pt x="2287" y="21628"/>
                      </a:cubicBezTo>
                      <a:cubicBezTo>
                        <a:pt x="1858" y="20330"/>
                        <a:pt x="1561" y="18997"/>
                        <a:pt x="1430" y="17640"/>
                      </a:cubicBezTo>
                      <a:cubicBezTo>
                        <a:pt x="1287" y="16127"/>
                        <a:pt x="1477" y="14437"/>
                        <a:pt x="1787" y="12675"/>
                      </a:cubicBezTo>
                      <a:cubicBezTo>
                        <a:pt x="2108" y="10924"/>
                        <a:pt x="2465" y="9186"/>
                        <a:pt x="2561" y="7567"/>
                      </a:cubicBezTo>
                      <a:cubicBezTo>
                        <a:pt x="2680" y="6126"/>
                        <a:pt x="2549" y="4686"/>
                        <a:pt x="2168" y="3281"/>
                      </a:cubicBezTo>
                      <a:cubicBezTo>
                        <a:pt x="1918" y="2340"/>
                        <a:pt x="1465" y="1459"/>
                        <a:pt x="846" y="697"/>
                      </a:cubicBezTo>
                      <a:cubicBezTo>
                        <a:pt x="727" y="566"/>
                        <a:pt x="620" y="459"/>
                        <a:pt x="537" y="364"/>
                      </a:cubicBezTo>
                      <a:cubicBezTo>
                        <a:pt x="453" y="280"/>
                        <a:pt x="370" y="209"/>
                        <a:pt x="287" y="137"/>
                      </a:cubicBezTo>
                      <a:cubicBezTo>
                        <a:pt x="168" y="48"/>
                        <a:pt x="9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691;p43">
                  <a:extLst>
                    <a:ext uri="{FF2B5EF4-FFF2-40B4-BE49-F238E27FC236}">
                      <a16:creationId xmlns:a16="http://schemas.microsoft.com/office/drawing/2014/main" id="{A5F251F2-3FCB-46CE-936E-7D81D5E43C31}"/>
                    </a:ext>
                  </a:extLst>
                </p:cNvPr>
                <p:cNvSpPr/>
                <p:nvPr/>
              </p:nvSpPr>
              <p:spPr>
                <a:xfrm>
                  <a:off x="6733339" y="1055231"/>
                  <a:ext cx="499532" cy="26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9" h="7121" extrusionOk="0">
                      <a:moveTo>
                        <a:pt x="0" y="1"/>
                      </a:moveTo>
                      <a:cubicBezTo>
                        <a:pt x="36" y="37"/>
                        <a:pt x="72" y="72"/>
                        <a:pt x="107" y="108"/>
                      </a:cubicBezTo>
                      <a:lnTo>
                        <a:pt x="453" y="394"/>
                      </a:lnTo>
                      <a:cubicBezTo>
                        <a:pt x="608" y="513"/>
                        <a:pt x="786" y="668"/>
                        <a:pt x="1012" y="834"/>
                      </a:cubicBezTo>
                      <a:cubicBezTo>
                        <a:pt x="1227" y="1013"/>
                        <a:pt x="1465" y="1203"/>
                        <a:pt x="1751" y="1406"/>
                      </a:cubicBezTo>
                      <a:cubicBezTo>
                        <a:pt x="2310" y="1822"/>
                        <a:pt x="2989" y="2299"/>
                        <a:pt x="3763" y="2799"/>
                      </a:cubicBezTo>
                      <a:cubicBezTo>
                        <a:pt x="4537" y="3299"/>
                        <a:pt x="5418" y="3799"/>
                        <a:pt x="6346" y="4299"/>
                      </a:cubicBezTo>
                      <a:cubicBezTo>
                        <a:pt x="7287" y="4799"/>
                        <a:pt x="8204" y="5216"/>
                        <a:pt x="9061" y="5585"/>
                      </a:cubicBezTo>
                      <a:cubicBezTo>
                        <a:pt x="9906" y="5942"/>
                        <a:pt x="10680" y="6240"/>
                        <a:pt x="11335" y="6466"/>
                      </a:cubicBezTo>
                      <a:cubicBezTo>
                        <a:pt x="11657" y="6585"/>
                        <a:pt x="11966" y="6668"/>
                        <a:pt x="12240" y="6752"/>
                      </a:cubicBezTo>
                      <a:cubicBezTo>
                        <a:pt x="12514" y="6835"/>
                        <a:pt x="12728" y="6906"/>
                        <a:pt x="12919" y="6966"/>
                      </a:cubicBezTo>
                      <a:lnTo>
                        <a:pt x="13347" y="7085"/>
                      </a:lnTo>
                      <a:cubicBezTo>
                        <a:pt x="13383" y="7097"/>
                        <a:pt x="13431" y="7109"/>
                        <a:pt x="13478" y="7121"/>
                      </a:cubicBezTo>
                      <a:cubicBezTo>
                        <a:pt x="13431" y="7097"/>
                        <a:pt x="13383" y="7085"/>
                        <a:pt x="13335" y="7073"/>
                      </a:cubicBezTo>
                      <a:lnTo>
                        <a:pt x="12907" y="6930"/>
                      </a:lnTo>
                      <a:cubicBezTo>
                        <a:pt x="12728" y="6871"/>
                        <a:pt x="12502" y="6799"/>
                        <a:pt x="12240" y="6704"/>
                      </a:cubicBezTo>
                      <a:cubicBezTo>
                        <a:pt x="11966" y="6609"/>
                        <a:pt x="11680" y="6525"/>
                        <a:pt x="11347" y="6394"/>
                      </a:cubicBezTo>
                      <a:cubicBezTo>
                        <a:pt x="10692" y="6168"/>
                        <a:pt x="9930" y="5859"/>
                        <a:pt x="9097" y="5490"/>
                      </a:cubicBezTo>
                      <a:cubicBezTo>
                        <a:pt x="8263" y="5132"/>
                        <a:pt x="7346" y="4704"/>
                        <a:pt x="6406" y="4204"/>
                      </a:cubicBezTo>
                      <a:cubicBezTo>
                        <a:pt x="5465" y="3716"/>
                        <a:pt x="4596" y="3204"/>
                        <a:pt x="3822" y="2715"/>
                      </a:cubicBezTo>
                      <a:cubicBezTo>
                        <a:pt x="3036" y="2227"/>
                        <a:pt x="2358" y="1763"/>
                        <a:pt x="1786" y="1346"/>
                      </a:cubicBezTo>
                      <a:cubicBezTo>
                        <a:pt x="1512" y="1144"/>
                        <a:pt x="1262" y="953"/>
                        <a:pt x="1036" y="787"/>
                      </a:cubicBezTo>
                      <a:cubicBezTo>
                        <a:pt x="822" y="632"/>
                        <a:pt x="631" y="477"/>
                        <a:pt x="477" y="358"/>
                      </a:cubicBezTo>
                      <a:lnTo>
                        <a:pt x="119" y="84"/>
                      </a:lnTo>
                      <a:cubicBezTo>
                        <a:pt x="84" y="48"/>
                        <a:pt x="36" y="25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692;p43">
                  <a:extLst>
                    <a:ext uri="{FF2B5EF4-FFF2-40B4-BE49-F238E27FC236}">
                      <a16:creationId xmlns:a16="http://schemas.microsoft.com/office/drawing/2014/main" id="{C80785FA-C8D4-4255-A005-9DE6E400A2E1}"/>
                    </a:ext>
                  </a:extLst>
                </p:cNvPr>
                <p:cNvSpPr/>
                <p:nvPr/>
              </p:nvSpPr>
              <p:spPr>
                <a:xfrm>
                  <a:off x="6724074" y="1094071"/>
                  <a:ext cx="510539" cy="250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6" h="676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" y="36"/>
                        <a:pt x="72" y="72"/>
                        <a:pt x="119" y="108"/>
                      </a:cubicBezTo>
                      <a:cubicBezTo>
                        <a:pt x="84" y="72"/>
                        <a:pt x="36" y="36"/>
                        <a:pt x="0" y="1"/>
                      </a:cubicBezTo>
                      <a:close/>
                      <a:moveTo>
                        <a:pt x="119" y="108"/>
                      </a:moveTo>
                      <a:cubicBezTo>
                        <a:pt x="191" y="191"/>
                        <a:pt x="298" y="298"/>
                        <a:pt x="429" y="441"/>
                      </a:cubicBezTo>
                      <a:lnTo>
                        <a:pt x="655" y="667"/>
                      </a:lnTo>
                      <a:cubicBezTo>
                        <a:pt x="750" y="751"/>
                        <a:pt x="846" y="834"/>
                        <a:pt x="941" y="929"/>
                      </a:cubicBezTo>
                      <a:cubicBezTo>
                        <a:pt x="1155" y="1120"/>
                        <a:pt x="1381" y="1346"/>
                        <a:pt x="1655" y="1572"/>
                      </a:cubicBezTo>
                      <a:lnTo>
                        <a:pt x="2084" y="1929"/>
                      </a:lnTo>
                      <a:cubicBezTo>
                        <a:pt x="2239" y="2060"/>
                        <a:pt x="2393" y="2179"/>
                        <a:pt x="2560" y="2298"/>
                      </a:cubicBezTo>
                      <a:cubicBezTo>
                        <a:pt x="2882" y="2560"/>
                        <a:pt x="3251" y="2810"/>
                        <a:pt x="3644" y="3084"/>
                      </a:cubicBezTo>
                      <a:cubicBezTo>
                        <a:pt x="4489" y="3656"/>
                        <a:pt x="5370" y="4168"/>
                        <a:pt x="6287" y="4620"/>
                      </a:cubicBezTo>
                      <a:cubicBezTo>
                        <a:pt x="7192" y="5061"/>
                        <a:pt x="8144" y="5442"/>
                        <a:pt x="9109" y="5775"/>
                      </a:cubicBezTo>
                      <a:cubicBezTo>
                        <a:pt x="9561" y="5906"/>
                        <a:pt x="9978" y="6049"/>
                        <a:pt x="10383" y="6144"/>
                      </a:cubicBezTo>
                      <a:cubicBezTo>
                        <a:pt x="10585" y="6204"/>
                        <a:pt x="10775" y="6251"/>
                        <a:pt x="10966" y="6299"/>
                      </a:cubicBezTo>
                      <a:lnTo>
                        <a:pt x="11514" y="6418"/>
                      </a:lnTo>
                      <a:cubicBezTo>
                        <a:pt x="11859" y="6489"/>
                        <a:pt x="12168" y="6537"/>
                        <a:pt x="12454" y="6585"/>
                      </a:cubicBezTo>
                      <a:cubicBezTo>
                        <a:pt x="12585" y="6609"/>
                        <a:pt x="12716" y="6632"/>
                        <a:pt x="12835" y="6644"/>
                      </a:cubicBezTo>
                      <a:lnTo>
                        <a:pt x="13169" y="6680"/>
                      </a:lnTo>
                      <a:lnTo>
                        <a:pt x="13621" y="6728"/>
                      </a:lnTo>
                      <a:lnTo>
                        <a:pt x="13169" y="6668"/>
                      </a:lnTo>
                      <a:lnTo>
                        <a:pt x="12835" y="6620"/>
                      </a:lnTo>
                      <a:lnTo>
                        <a:pt x="12454" y="6549"/>
                      </a:lnTo>
                      <a:cubicBezTo>
                        <a:pt x="12180" y="6501"/>
                        <a:pt x="11859" y="6454"/>
                        <a:pt x="11526" y="6358"/>
                      </a:cubicBezTo>
                      <a:lnTo>
                        <a:pt x="10978" y="6239"/>
                      </a:lnTo>
                      <a:cubicBezTo>
                        <a:pt x="10787" y="6204"/>
                        <a:pt x="10597" y="6144"/>
                        <a:pt x="10394" y="6085"/>
                      </a:cubicBezTo>
                      <a:cubicBezTo>
                        <a:pt x="9990" y="5989"/>
                        <a:pt x="9573" y="5847"/>
                        <a:pt x="9132" y="5704"/>
                      </a:cubicBezTo>
                      <a:cubicBezTo>
                        <a:pt x="8168" y="5382"/>
                        <a:pt x="7227" y="4989"/>
                        <a:pt x="6322" y="4549"/>
                      </a:cubicBezTo>
                      <a:cubicBezTo>
                        <a:pt x="5406" y="4096"/>
                        <a:pt x="4525" y="3596"/>
                        <a:pt x="3679" y="3037"/>
                      </a:cubicBezTo>
                      <a:cubicBezTo>
                        <a:pt x="3298" y="2775"/>
                        <a:pt x="2929" y="2525"/>
                        <a:pt x="2608" y="2263"/>
                      </a:cubicBezTo>
                      <a:cubicBezTo>
                        <a:pt x="2441" y="2144"/>
                        <a:pt x="2274" y="2025"/>
                        <a:pt x="2120" y="1894"/>
                      </a:cubicBezTo>
                      <a:lnTo>
                        <a:pt x="1703" y="1536"/>
                      </a:lnTo>
                      <a:cubicBezTo>
                        <a:pt x="1417" y="1310"/>
                        <a:pt x="1191" y="1084"/>
                        <a:pt x="977" y="905"/>
                      </a:cubicBezTo>
                      <a:lnTo>
                        <a:pt x="679" y="643"/>
                      </a:lnTo>
                      <a:lnTo>
                        <a:pt x="465" y="417"/>
                      </a:lnTo>
                      <a:lnTo>
                        <a:pt x="119" y="108"/>
                      </a:lnTo>
                      <a:close/>
                      <a:moveTo>
                        <a:pt x="13621" y="6728"/>
                      </a:moveTo>
                      <a:cubicBezTo>
                        <a:pt x="13669" y="6739"/>
                        <a:pt x="13716" y="6751"/>
                        <a:pt x="13776" y="6763"/>
                      </a:cubicBezTo>
                      <a:cubicBezTo>
                        <a:pt x="13716" y="6739"/>
                        <a:pt x="13669" y="6739"/>
                        <a:pt x="13621" y="6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693;p43">
                  <a:extLst>
                    <a:ext uri="{FF2B5EF4-FFF2-40B4-BE49-F238E27FC236}">
                      <a16:creationId xmlns:a16="http://schemas.microsoft.com/office/drawing/2014/main" id="{D3B15C3A-E64F-4A10-A443-D25828BEFA44}"/>
                    </a:ext>
                  </a:extLst>
                </p:cNvPr>
                <p:cNvSpPr/>
                <p:nvPr/>
              </p:nvSpPr>
              <p:spPr>
                <a:xfrm>
                  <a:off x="7064257" y="1327073"/>
                  <a:ext cx="83459" cy="911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" h="24587" extrusionOk="0">
                      <a:moveTo>
                        <a:pt x="1" y="0"/>
                      </a:moveTo>
                      <a:cubicBezTo>
                        <a:pt x="1" y="24"/>
                        <a:pt x="13" y="36"/>
                        <a:pt x="13" y="60"/>
                      </a:cubicBezTo>
                      <a:cubicBezTo>
                        <a:pt x="13" y="36"/>
                        <a:pt x="13" y="12"/>
                        <a:pt x="1" y="0"/>
                      </a:cubicBezTo>
                      <a:close/>
                      <a:moveTo>
                        <a:pt x="13" y="60"/>
                      </a:moveTo>
                      <a:cubicBezTo>
                        <a:pt x="13" y="107"/>
                        <a:pt x="13" y="167"/>
                        <a:pt x="37" y="250"/>
                      </a:cubicBezTo>
                      <a:lnTo>
                        <a:pt x="13" y="60"/>
                      </a:lnTo>
                      <a:close/>
                      <a:moveTo>
                        <a:pt x="37" y="250"/>
                      </a:moveTo>
                      <a:cubicBezTo>
                        <a:pt x="49" y="417"/>
                        <a:pt x="72" y="655"/>
                        <a:pt x="108" y="964"/>
                      </a:cubicBezTo>
                      <a:cubicBezTo>
                        <a:pt x="180" y="1595"/>
                        <a:pt x="275" y="2488"/>
                        <a:pt x="394" y="3596"/>
                      </a:cubicBezTo>
                      <a:cubicBezTo>
                        <a:pt x="656" y="5822"/>
                        <a:pt x="1013" y="8894"/>
                        <a:pt x="1406" y="12287"/>
                      </a:cubicBezTo>
                      <a:cubicBezTo>
                        <a:pt x="1608" y="13978"/>
                        <a:pt x="1811" y="15585"/>
                        <a:pt x="1954" y="17062"/>
                      </a:cubicBezTo>
                      <a:cubicBezTo>
                        <a:pt x="2096" y="18538"/>
                        <a:pt x="2180" y="19860"/>
                        <a:pt x="2180" y="20979"/>
                      </a:cubicBezTo>
                      <a:cubicBezTo>
                        <a:pt x="2192" y="21860"/>
                        <a:pt x="2156" y="22741"/>
                        <a:pt x="2073" y="23622"/>
                      </a:cubicBezTo>
                      <a:cubicBezTo>
                        <a:pt x="2049" y="23932"/>
                        <a:pt x="2013" y="24182"/>
                        <a:pt x="2001" y="24336"/>
                      </a:cubicBezTo>
                      <a:cubicBezTo>
                        <a:pt x="2001" y="24420"/>
                        <a:pt x="1989" y="24479"/>
                        <a:pt x="1977" y="24527"/>
                      </a:cubicBezTo>
                      <a:cubicBezTo>
                        <a:pt x="1977" y="24574"/>
                        <a:pt x="1977" y="24586"/>
                        <a:pt x="1977" y="24586"/>
                      </a:cubicBezTo>
                      <a:cubicBezTo>
                        <a:pt x="1977" y="24574"/>
                        <a:pt x="1989" y="24551"/>
                        <a:pt x="1989" y="24527"/>
                      </a:cubicBezTo>
                      <a:cubicBezTo>
                        <a:pt x="1989" y="24479"/>
                        <a:pt x="2001" y="24420"/>
                        <a:pt x="2013" y="24336"/>
                      </a:cubicBezTo>
                      <a:cubicBezTo>
                        <a:pt x="2037" y="24182"/>
                        <a:pt x="2085" y="23943"/>
                        <a:pt x="2108" y="23622"/>
                      </a:cubicBezTo>
                      <a:cubicBezTo>
                        <a:pt x="2204" y="22753"/>
                        <a:pt x="2251" y="21860"/>
                        <a:pt x="2239" y="20979"/>
                      </a:cubicBezTo>
                      <a:cubicBezTo>
                        <a:pt x="2239" y="19848"/>
                        <a:pt x="2168" y="18526"/>
                        <a:pt x="2025" y="17050"/>
                      </a:cubicBezTo>
                      <a:cubicBezTo>
                        <a:pt x="1882" y="15585"/>
                        <a:pt x="1692" y="13966"/>
                        <a:pt x="1489" y="12275"/>
                      </a:cubicBezTo>
                      <a:cubicBezTo>
                        <a:pt x="1084" y="8894"/>
                        <a:pt x="727" y="5810"/>
                        <a:pt x="453" y="3584"/>
                      </a:cubicBezTo>
                      <a:cubicBezTo>
                        <a:pt x="322" y="2477"/>
                        <a:pt x="215" y="1584"/>
                        <a:pt x="132" y="964"/>
                      </a:cubicBezTo>
                      <a:cubicBezTo>
                        <a:pt x="96" y="655"/>
                        <a:pt x="61" y="417"/>
                        <a:pt x="37" y="2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694;p43">
                  <a:extLst>
                    <a:ext uri="{FF2B5EF4-FFF2-40B4-BE49-F238E27FC236}">
                      <a16:creationId xmlns:a16="http://schemas.microsoft.com/office/drawing/2014/main" id="{E3C922D7-77EF-49B6-8782-5746BCA7B070}"/>
                    </a:ext>
                  </a:extLst>
                </p:cNvPr>
                <p:cNvSpPr/>
                <p:nvPr/>
              </p:nvSpPr>
              <p:spPr>
                <a:xfrm>
                  <a:off x="7038240" y="1294830"/>
                  <a:ext cx="16788" cy="565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5253" extrusionOk="0">
                      <a:moveTo>
                        <a:pt x="1" y="1"/>
                      </a:moveTo>
                      <a:cubicBezTo>
                        <a:pt x="1" y="60"/>
                        <a:pt x="1" y="108"/>
                        <a:pt x="1" y="156"/>
                      </a:cubicBezTo>
                      <a:cubicBezTo>
                        <a:pt x="1" y="275"/>
                        <a:pt x="12" y="418"/>
                        <a:pt x="24" y="608"/>
                      </a:cubicBezTo>
                      <a:cubicBezTo>
                        <a:pt x="48" y="1001"/>
                        <a:pt x="84" y="1561"/>
                        <a:pt x="120" y="2239"/>
                      </a:cubicBezTo>
                      <a:cubicBezTo>
                        <a:pt x="191" y="3620"/>
                        <a:pt x="274" y="5513"/>
                        <a:pt x="310" y="7621"/>
                      </a:cubicBezTo>
                      <a:cubicBezTo>
                        <a:pt x="346" y="9728"/>
                        <a:pt x="322" y="11633"/>
                        <a:pt x="298" y="13002"/>
                      </a:cubicBezTo>
                      <a:cubicBezTo>
                        <a:pt x="274" y="13681"/>
                        <a:pt x="262" y="14241"/>
                        <a:pt x="262" y="14646"/>
                      </a:cubicBezTo>
                      <a:lnTo>
                        <a:pt x="262" y="15086"/>
                      </a:lnTo>
                      <a:cubicBezTo>
                        <a:pt x="251" y="15146"/>
                        <a:pt x="251" y="15193"/>
                        <a:pt x="262" y="15253"/>
                      </a:cubicBezTo>
                      <a:cubicBezTo>
                        <a:pt x="274" y="15205"/>
                        <a:pt x="274" y="15146"/>
                        <a:pt x="274" y="15098"/>
                      </a:cubicBezTo>
                      <a:lnTo>
                        <a:pt x="298" y="14646"/>
                      </a:lnTo>
                      <a:cubicBezTo>
                        <a:pt x="322" y="14265"/>
                        <a:pt x="346" y="13705"/>
                        <a:pt x="370" y="13014"/>
                      </a:cubicBezTo>
                      <a:cubicBezTo>
                        <a:pt x="417" y="11633"/>
                        <a:pt x="453" y="9728"/>
                        <a:pt x="417" y="7621"/>
                      </a:cubicBezTo>
                      <a:cubicBezTo>
                        <a:pt x="382" y="5525"/>
                        <a:pt x="286" y="3608"/>
                        <a:pt x="191" y="2239"/>
                      </a:cubicBezTo>
                      <a:cubicBezTo>
                        <a:pt x="143" y="1549"/>
                        <a:pt x="96" y="989"/>
                        <a:pt x="60" y="608"/>
                      </a:cubicBezTo>
                      <a:cubicBezTo>
                        <a:pt x="48" y="418"/>
                        <a:pt x="36" y="275"/>
                        <a:pt x="24" y="156"/>
                      </a:cubicBezTo>
                      <a:cubicBezTo>
                        <a:pt x="24" y="108"/>
                        <a:pt x="12" y="4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8" name="Google Shape;695;p43">
                <a:extLst>
                  <a:ext uri="{FF2B5EF4-FFF2-40B4-BE49-F238E27FC236}">
                    <a16:creationId xmlns:a16="http://schemas.microsoft.com/office/drawing/2014/main" id="{3B655C72-3487-4286-8E99-AF18E5A5F151}"/>
                  </a:ext>
                </a:extLst>
              </p:cNvPr>
              <p:cNvSpPr/>
              <p:nvPr/>
            </p:nvSpPr>
            <p:spPr>
              <a:xfrm>
                <a:off x="3969750" y="4358419"/>
                <a:ext cx="4745694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6418" h="120" extrusionOk="0">
                    <a:moveTo>
                      <a:pt x="48209" y="0"/>
                    </a:moveTo>
                    <a:cubicBezTo>
                      <a:pt x="21586" y="0"/>
                      <a:pt x="0" y="36"/>
                      <a:pt x="0" y="60"/>
                    </a:cubicBezTo>
                    <a:cubicBezTo>
                      <a:pt x="0" y="95"/>
                      <a:pt x="21586" y="119"/>
                      <a:pt x="48209" y="119"/>
                    </a:cubicBezTo>
                    <a:cubicBezTo>
                      <a:pt x="74831" y="119"/>
                      <a:pt x="96417" y="95"/>
                      <a:pt x="96417" y="60"/>
                    </a:cubicBezTo>
                    <a:cubicBezTo>
                      <a:pt x="96417" y="36"/>
                      <a:pt x="74843" y="0"/>
                      <a:pt x="48209" y="0"/>
                    </a:cubicBez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696;p43">
              <a:extLst>
                <a:ext uri="{FF2B5EF4-FFF2-40B4-BE49-F238E27FC236}">
                  <a16:creationId xmlns:a16="http://schemas.microsoft.com/office/drawing/2014/main" id="{DA732C9D-DAAC-49FC-8D9F-0B1B0A3C3616}"/>
                </a:ext>
              </a:extLst>
            </p:cNvPr>
            <p:cNvSpPr/>
            <p:nvPr/>
          </p:nvSpPr>
          <p:spPr>
            <a:xfrm>
              <a:off x="602450" y="3525459"/>
              <a:ext cx="2869200" cy="71400"/>
            </a:xfrm>
            <a:prstGeom prst="rect">
              <a:avLst/>
            </a:prstGeom>
            <a:solidFill>
              <a:srgbClr val="9C8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23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75000"/>
          </a:srgbClr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3280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INDUSTRY OVERVIEW</a:t>
            </a:r>
            <a:endParaRPr sz="2400"/>
          </a:p>
        </p:txBody>
      </p:sp>
      <p:sp>
        <p:nvSpPr>
          <p:cNvPr id="21" name="Google Shape;1150;p37">
            <a:extLst>
              <a:ext uri="{FF2B5EF4-FFF2-40B4-BE49-F238E27FC236}">
                <a16:creationId xmlns:a16="http://schemas.microsoft.com/office/drawing/2014/main" id="{35F23E20-0E94-4332-BC36-D7F1D27E2ED2}"/>
              </a:ext>
            </a:extLst>
          </p:cNvPr>
          <p:cNvSpPr/>
          <p:nvPr/>
        </p:nvSpPr>
        <p:spPr>
          <a:xfrm>
            <a:off x="930045" y="1090604"/>
            <a:ext cx="1600202" cy="658833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51;p37">
            <a:extLst>
              <a:ext uri="{FF2B5EF4-FFF2-40B4-BE49-F238E27FC236}">
                <a16:creationId xmlns:a16="http://schemas.microsoft.com/office/drawing/2014/main" id="{46FA532A-89B7-443D-B8BF-98F82DED718E}"/>
              </a:ext>
            </a:extLst>
          </p:cNvPr>
          <p:cNvSpPr/>
          <p:nvPr/>
        </p:nvSpPr>
        <p:spPr>
          <a:xfrm>
            <a:off x="964319" y="1050361"/>
            <a:ext cx="1600201" cy="657891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50;p37">
            <a:extLst>
              <a:ext uri="{FF2B5EF4-FFF2-40B4-BE49-F238E27FC236}">
                <a16:creationId xmlns:a16="http://schemas.microsoft.com/office/drawing/2014/main" id="{B31207E4-316B-4598-AFD4-D9F1EAFBD1E2}"/>
              </a:ext>
            </a:extLst>
          </p:cNvPr>
          <p:cNvSpPr/>
          <p:nvPr/>
        </p:nvSpPr>
        <p:spPr>
          <a:xfrm>
            <a:off x="930045" y="2419798"/>
            <a:ext cx="1600202" cy="657891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51;p37">
            <a:extLst>
              <a:ext uri="{FF2B5EF4-FFF2-40B4-BE49-F238E27FC236}">
                <a16:creationId xmlns:a16="http://schemas.microsoft.com/office/drawing/2014/main" id="{EE148EBA-DDA2-46BF-B206-50019450DDAB}"/>
              </a:ext>
            </a:extLst>
          </p:cNvPr>
          <p:cNvSpPr/>
          <p:nvPr/>
        </p:nvSpPr>
        <p:spPr>
          <a:xfrm>
            <a:off x="964319" y="2378551"/>
            <a:ext cx="1600201" cy="657891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50;p37">
            <a:extLst>
              <a:ext uri="{FF2B5EF4-FFF2-40B4-BE49-F238E27FC236}">
                <a16:creationId xmlns:a16="http://schemas.microsoft.com/office/drawing/2014/main" id="{16657FC9-FEBF-4E00-800F-129B4E9787A3}"/>
              </a:ext>
            </a:extLst>
          </p:cNvPr>
          <p:cNvSpPr/>
          <p:nvPr/>
        </p:nvSpPr>
        <p:spPr>
          <a:xfrm>
            <a:off x="924531" y="3731903"/>
            <a:ext cx="1600202" cy="657891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51;p37">
            <a:extLst>
              <a:ext uri="{FF2B5EF4-FFF2-40B4-BE49-F238E27FC236}">
                <a16:creationId xmlns:a16="http://schemas.microsoft.com/office/drawing/2014/main" id="{298E70B3-A186-4787-B839-4EF05CF83DF8}"/>
              </a:ext>
            </a:extLst>
          </p:cNvPr>
          <p:cNvSpPr/>
          <p:nvPr/>
        </p:nvSpPr>
        <p:spPr>
          <a:xfrm>
            <a:off x="958805" y="3690656"/>
            <a:ext cx="1600201" cy="657891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475;p42">
            <a:extLst>
              <a:ext uri="{FF2B5EF4-FFF2-40B4-BE49-F238E27FC236}">
                <a16:creationId xmlns:a16="http://schemas.microsoft.com/office/drawing/2014/main" id="{635F89DE-F4E3-4381-AFC1-18B778174BE5}"/>
              </a:ext>
            </a:extLst>
          </p:cNvPr>
          <p:cNvSpPr txBox="1">
            <a:spLocks/>
          </p:cNvSpPr>
          <p:nvPr/>
        </p:nvSpPr>
        <p:spPr>
          <a:xfrm>
            <a:off x="862051" y="1144359"/>
            <a:ext cx="1777435" cy="5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IN" sz="2800"/>
              <a:t>$374 K</a:t>
            </a:r>
          </a:p>
        </p:txBody>
      </p:sp>
      <p:sp>
        <p:nvSpPr>
          <p:cNvPr id="28" name="Google Shape;2475;p42">
            <a:extLst>
              <a:ext uri="{FF2B5EF4-FFF2-40B4-BE49-F238E27FC236}">
                <a16:creationId xmlns:a16="http://schemas.microsoft.com/office/drawing/2014/main" id="{B499188E-65A5-4087-B7D3-9353EB6EF018}"/>
              </a:ext>
            </a:extLst>
          </p:cNvPr>
          <p:cNvSpPr txBox="1">
            <a:spLocks/>
          </p:cNvSpPr>
          <p:nvPr/>
        </p:nvSpPr>
        <p:spPr>
          <a:xfrm>
            <a:off x="862051" y="2529246"/>
            <a:ext cx="1777435" cy="5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IN" sz="2800"/>
              <a:t>62%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6FDA57-2285-4B95-9223-6355BF3183F4}"/>
              </a:ext>
            </a:extLst>
          </p:cNvPr>
          <p:cNvSpPr txBox="1"/>
          <p:nvPr/>
        </p:nvSpPr>
        <p:spPr>
          <a:xfrm>
            <a:off x="899260" y="2382565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>
                <a:latin typeface="Segoe UI Light" panose="020B0502040204020203" pitchFamily="34" charset="0"/>
                <a:cs typeface="Segoe UI Light" panose="020B0502040204020203" pitchFamily="34" charset="0"/>
              </a:rPr>
              <a:t>More than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DDB9D2-49BE-4C5D-843E-00BF82A18581}"/>
              </a:ext>
            </a:extLst>
          </p:cNvPr>
          <p:cNvSpPr txBox="1"/>
          <p:nvPr/>
        </p:nvSpPr>
        <p:spPr>
          <a:xfrm>
            <a:off x="817803" y="3800982"/>
            <a:ext cx="184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F3F3F3"/>
              </a:buClr>
              <a:buSzPts val="3000"/>
              <a:buFont typeface="Staatliches"/>
              <a:buNone/>
              <a:defRPr sz="30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>
              <a:buClr>
                <a:srgbClr val="F3F3F3"/>
              </a:buClr>
              <a:buSzPts val="3000"/>
              <a:buFont typeface="Unica One"/>
              <a:buNone/>
              <a:defRPr sz="30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US" sz="2800"/>
              <a:t>$1.61 </a:t>
            </a:r>
            <a:r>
              <a:rPr lang="en-US" sz="2000"/>
              <a:t>Trillion</a:t>
            </a:r>
            <a:endParaRPr lang="en-IN" sz="2800"/>
          </a:p>
        </p:txBody>
      </p:sp>
      <p:sp>
        <p:nvSpPr>
          <p:cNvPr id="31" name="Down Arrow 8">
            <a:extLst>
              <a:ext uri="{FF2B5EF4-FFF2-40B4-BE49-F238E27FC236}">
                <a16:creationId xmlns:a16="http://schemas.microsoft.com/office/drawing/2014/main" id="{5AA4FA7B-11EE-4A8E-B6EC-84C2DA11A48E}"/>
              </a:ext>
            </a:extLst>
          </p:cNvPr>
          <p:cNvSpPr/>
          <p:nvPr/>
        </p:nvSpPr>
        <p:spPr>
          <a:xfrm flipV="1">
            <a:off x="2710269" y="4002078"/>
            <a:ext cx="220393" cy="272569"/>
          </a:xfrm>
          <a:prstGeom prst="downArrow">
            <a:avLst>
              <a:gd name="adj1" fmla="val 43608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2475;p42">
            <a:extLst>
              <a:ext uri="{FF2B5EF4-FFF2-40B4-BE49-F238E27FC236}">
                <a16:creationId xmlns:a16="http://schemas.microsoft.com/office/drawing/2014/main" id="{3181A36A-2121-4BC7-9CA5-8C3E4E84689D}"/>
              </a:ext>
            </a:extLst>
          </p:cNvPr>
          <p:cNvSpPr txBox="1">
            <a:spLocks/>
          </p:cNvSpPr>
          <p:nvPr/>
        </p:nvSpPr>
        <p:spPr>
          <a:xfrm>
            <a:off x="2840855" y="3736784"/>
            <a:ext cx="802674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IN" sz="2400">
                <a:solidFill>
                  <a:srgbClr val="FF0000"/>
                </a:solidFill>
              </a:rPr>
              <a:t>8.8%</a:t>
            </a:r>
          </a:p>
        </p:txBody>
      </p:sp>
      <p:sp>
        <p:nvSpPr>
          <p:cNvPr id="33" name="Google Shape;1143;p37">
            <a:extLst>
              <a:ext uri="{FF2B5EF4-FFF2-40B4-BE49-F238E27FC236}">
                <a16:creationId xmlns:a16="http://schemas.microsoft.com/office/drawing/2014/main" id="{43907060-0461-4D7B-960B-6DCEFF47F5C4}"/>
              </a:ext>
            </a:extLst>
          </p:cNvPr>
          <p:cNvSpPr txBox="1"/>
          <p:nvPr/>
        </p:nvSpPr>
        <p:spPr>
          <a:xfrm>
            <a:off x="2693941" y="4250156"/>
            <a:ext cx="1370325" cy="38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r</a:t>
            </a:r>
            <a:r>
              <a:rPr lang="en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ise from 2020</a:t>
            </a:r>
          </a:p>
        </p:txBody>
      </p:sp>
      <p:sp>
        <p:nvSpPr>
          <p:cNvPr id="34" name="Google Shape;1143;p37">
            <a:extLst>
              <a:ext uri="{FF2B5EF4-FFF2-40B4-BE49-F238E27FC236}">
                <a16:creationId xmlns:a16="http://schemas.microsoft.com/office/drawing/2014/main" id="{6422918D-45CD-4765-B747-F06892E17334}"/>
              </a:ext>
            </a:extLst>
          </p:cNvPr>
          <p:cNvSpPr txBox="1"/>
          <p:nvPr/>
        </p:nvSpPr>
        <p:spPr>
          <a:xfrm>
            <a:off x="775948" y="1693084"/>
            <a:ext cx="1915369" cy="5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Average price of a house in US in 2021</a:t>
            </a:r>
            <a:endParaRPr lang="en">
              <a:solidFill>
                <a:srgbClr val="43434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Segoe UI" panose="020B0502040204020203" pitchFamily="34" charset="0"/>
              <a:sym typeface="Anaheim"/>
            </a:endParaRPr>
          </a:p>
        </p:txBody>
      </p:sp>
      <p:sp>
        <p:nvSpPr>
          <p:cNvPr id="35" name="Google Shape;1143;p37">
            <a:extLst>
              <a:ext uri="{FF2B5EF4-FFF2-40B4-BE49-F238E27FC236}">
                <a16:creationId xmlns:a16="http://schemas.microsoft.com/office/drawing/2014/main" id="{CB486947-40B7-44DB-A611-A19435074836}"/>
              </a:ext>
            </a:extLst>
          </p:cNvPr>
          <p:cNvSpPr txBox="1"/>
          <p:nvPr/>
        </p:nvSpPr>
        <p:spPr>
          <a:xfrm>
            <a:off x="1027861" y="3013899"/>
            <a:ext cx="1372224" cy="5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US citizens carry a mortgage</a:t>
            </a:r>
            <a:endParaRPr lang="en">
              <a:solidFill>
                <a:srgbClr val="43434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Segoe UI" panose="020B0502040204020203" pitchFamily="34" charset="0"/>
              <a:sym typeface="Anaheim"/>
            </a:endParaRPr>
          </a:p>
        </p:txBody>
      </p:sp>
      <p:sp>
        <p:nvSpPr>
          <p:cNvPr id="36" name="Google Shape;1143;p37">
            <a:extLst>
              <a:ext uri="{FF2B5EF4-FFF2-40B4-BE49-F238E27FC236}">
                <a16:creationId xmlns:a16="http://schemas.microsoft.com/office/drawing/2014/main" id="{1BB87D11-433B-4920-A7C0-D577A36F1AC6}"/>
              </a:ext>
            </a:extLst>
          </p:cNvPr>
          <p:cNvSpPr txBox="1"/>
          <p:nvPr/>
        </p:nvSpPr>
        <p:spPr>
          <a:xfrm>
            <a:off x="909663" y="4326431"/>
            <a:ext cx="1620584" cy="5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Housing loans issued in 2021</a:t>
            </a:r>
            <a:endParaRPr lang="en">
              <a:solidFill>
                <a:srgbClr val="434343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Segoe UI" panose="020B0502040204020203" pitchFamily="34" charset="0"/>
              <a:sym typeface="Anaheim"/>
            </a:endParaRPr>
          </a:p>
        </p:txBody>
      </p:sp>
      <p:pic>
        <p:nvPicPr>
          <p:cNvPr id="38" name="Picture 2" descr="Mortgage Loan Delinquency Rates 2021 Chart">
            <a:extLst>
              <a:ext uri="{FF2B5EF4-FFF2-40B4-BE49-F238E27FC236}">
                <a16:creationId xmlns:a16="http://schemas.microsoft.com/office/drawing/2014/main" id="{9FEDD77C-AF34-4EB0-A6F5-81AD62ECA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5245"/>
          <a:stretch/>
        </p:blipFill>
        <p:spPr bwMode="auto">
          <a:xfrm>
            <a:off x="4167941" y="1304877"/>
            <a:ext cx="4275576" cy="3276084"/>
          </a:xfrm>
          <a:prstGeom prst="rect">
            <a:avLst/>
          </a:prstGeom>
          <a:noFill/>
          <a:ln>
            <a:solidFill>
              <a:srgbClr val="F3F3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439;p41">
            <a:extLst>
              <a:ext uri="{FF2B5EF4-FFF2-40B4-BE49-F238E27FC236}">
                <a16:creationId xmlns:a16="http://schemas.microsoft.com/office/drawing/2014/main" id="{4C5B8DA7-1787-443A-9272-CAD15C0856F1}"/>
              </a:ext>
            </a:extLst>
          </p:cNvPr>
          <p:cNvSpPr/>
          <p:nvPr/>
        </p:nvSpPr>
        <p:spPr>
          <a:xfrm>
            <a:off x="6870309" y="2480757"/>
            <a:ext cx="1996500" cy="2087269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440;p41">
            <a:extLst>
              <a:ext uri="{FF2B5EF4-FFF2-40B4-BE49-F238E27FC236}">
                <a16:creationId xmlns:a16="http://schemas.microsoft.com/office/drawing/2014/main" id="{0840F7C2-EBF0-447A-A449-995FD56FBF63}"/>
              </a:ext>
            </a:extLst>
          </p:cNvPr>
          <p:cNvSpPr/>
          <p:nvPr/>
        </p:nvSpPr>
        <p:spPr>
          <a:xfrm>
            <a:off x="6919749" y="2432294"/>
            <a:ext cx="1996500" cy="2087269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439;p41">
            <a:extLst>
              <a:ext uri="{FF2B5EF4-FFF2-40B4-BE49-F238E27FC236}">
                <a16:creationId xmlns:a16="http://schemas.microsoft.com/office/drawing/2014/main" id="{63C32E02-985D-4974-825C-AEF93FC219CD}"/>
              </a:ext>
            </a:extLst>
          </p:cNvPr>
          <p:cNvSpPr/>
          <p:nvPr/>
        </p:nvSpPr>
        <p:spPr>
          <a:xfrm>
            <a:off x="4650569" y="2479430"/>
            <a:ext cx="1996500" cy="2087269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440;p41">
            <a:extLst>
              <a:ext uri="{FF2B5EF4-FFF2-40B4-BE49-F238E27FC236}">
                <a16:creationId xmlns:a16="http://schemas.microsoft.com/office/drawing/2014/main" id="{6D925566-14C1-497E-A9EB-03D7B8D0E4DA}"/>
              </a:ext>
            </a:extLst>
          </p:cNvPr>
          <p:cNvSpPr/>
          <p:nvPr/>
        </p:nvSpPr>
        <p:spPr>
          <a:xfrm>
            <a:off x="4700009" y="2430967"/>
            <a:ext cx="1996500" cy="2087269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439;p41">
            <a:extLst>
              <a:ext uri="{FF2B5EF4-FFF2-40B4-BE49-F238E27FC236}">
                <a16:creationId xmlns:a16="http://schemas.microsoft.com/office/drawing/2014/main" id="{1F8F56CE-1E4D-4CAB-BB8C-D7213B83FACF}"/>
              </a:ext>
            </a:extLst>
          </p:cNvPr>
          <p:cNvSpPr/>
          <p:nvPr/>
        </p:nvSpPr>
        <p:spPr>
          <a:xfrm>
            <a:off x="2438780" y="2478104"/>
            <a:ext cx="1996500" cy="2087269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440;p41">
            <a:extLst>
              <a:ext uri="{FF2B5EF4-FFF2-40B4-BE49-F238E27FC236}">
                <a16:creationId xmlns:a16="http://schemas.microsoft.com/office/drawing/2014/main" id="{B5E03D95-2409-4902-B6F9-44B8440734C4}"/>
              </a:ext>
            </a:extLst>
          </p:cNvPr>
          <p:cNvSpPr/>
          <p:nvPr/>
        </p:nvSpPr>
        <p:spPr>
          <a:xfrm>
            <a:off x="2488220" y="2429641"/>
            <a:ext cx="1996500" cy="2087269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41"/>
          <p:cNvSpPr/>
          <p:nvPr/>
        </p:nvSpPr>
        <p:spPr>
          <a:xfrm>
            <a:off x="234944" y="2484731"/>
            <a:ext cx="1996500" cy="2087269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41"/>
          <p:cNvSpPr/>
          <p:nvPr/>
        </p:nvSpPr>
        <p:spPr>
          <a:xfrm>
            <a:off x="284384" y="2436268"/>
            <a:ext cx="1996500" cy="2087269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41"/>
          <p:cNvSpPr txBox="1">
            <a:spLocks noGrp="1"/>
          </p:cNvSpPr>
          <p:nvPr>
            <p:ph type="subTitle" idx="1"/>
          </p:nvPr>
        </p:nvSpPr>
        <p:spPr>
          <a:xfrm>
            <a:off x="414833" y="2522197"/>
            <a:ext cx="18279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The company </a:t>
            </a:r>
            <a:r>
              <a:rPr lang="en-US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should not lend to customers with Poor credit score 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when the loan duration is beyond 40 months</a:t>
            </a:r>
          </a:p>
        </p:txBody>
      </p:sp>
      <p:sp>
        <p:nvSpPr>
          <p:cNvPr id="2442" name="Google Shape;2442;p41"/>
          <p:cNvSpPr/>
          <p:nvPr/>
        </p:nvSpPr>
        <p:spPr>
          <a:xfrm>
            <a:off x="98" y="398518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2444" name="Google Shape;2444;p41"/>
          <p:cNvCxnSpPr>
            <a:cxnSpLocks/>
            <a:stCxn id="37" idx="4"/>
            <a:endCxn id="2439" idx="0"/>
          </p:cNvCxnSpPr>
          <p:nvPr/>
        </p:nvCxnSpPr>
        <p:spPr>
          <a:xfrm>
            <a:off x="1230031" y="2041151"/>
            <a:ext cx="3163" cy="44358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7" name="Google Shape;2447;p41"/>
          <p:cNvCxnSpPr>
            <a:cxnSpLocks/>
            <a:stCxn id="41" idx="4"/>
            <a:endCxn id="25" idx="0"/>
          </p:cNvCxnSpPr>
          <p:nvPr/>
        </p:nvCxnSpPr>
        <p:spPr>
          <a:xfrm flipH="1">
            <a:off x="3437030" y="2041151"/>
            <a:ext cx="443" cy="436953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1" name="Google Shape;2451;p41"/>
          <p:cNvCxnSpPr>
            <a:cxnSpLocks/>
            <a:stCxn id="43" idx="4"/>
            <a:endCxn id="27" idx="0"/>
          </p:cNvCxnSpPr>
          <p:nvPr/>
        </p:nvCxnSpPr>
        <p:spPr>
          <a:xfrm>
            <a:off x="5648608" y="2041151"/>
            <a:ext cx="211" cy="43827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4" name="Google Shape;2454;p41"/>
          <p:cNvSpPr txBox="1">
            <a:spLocks noGrp="1"/>
          </p:cNvSpPr>
          <p:nvPr>
            <p:ph type="subTitle" idx="3"/>
          </p:nvPr>
        </p:nvSpPr>
        <p:spPr>
          <a:xfrm>
            <a:off x="2539425" y="2530482"/>
            <a:ext cx="1827900" cy="184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Customers with High Debt ratio are more prone to Default 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because of low down payment on their loans</a:t>
            </a:r>
          </a:p>
        </p:txBody>
      </p:sp>
      <p:sp>
        <p:nvSpPr>
          <p:cNvPr id="2456" name="Google Shape;2456;p41"/>
          <p:cNvSpPr txBox="1">
            <a:spLocks noGrp="1"/>
          </p:cNvSpPr>
          <p:nvPr>
            <p:ph type="subTitle" idx="5"/>
          </p:nvPr>
        </p:nvSpPr>
        <p:spPr>
          <a:xfrm>
            <a:off x="4773541" y="2549092"/>
            <a:ext cx="18279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It’s favorable for the lenders to </a:t>
            </a:r>
            <a:r>
              <a:rPr lang="en-US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lend the customers who are refinancing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the loan. Default rate lowers by 53% if it’s refinanced</a:t>
            </a:r>
          </a:p>
        </p:txBody>
      </p:sp>
      <p:sp>
        <p:nvSpPr>
          <p:cNvPr id="2457" name="Google Shape;2457;p41"/>
          <p:cNvSpPr txBox="1">
            <a:spLocks noGrp="1"/>
          </p:cNvSpPr>
          <p:nvPr>
            <p:ph type="ctrTitle" idx="6"/>
          </p:nvPr>
        </p:nvSpPr>
        <p:spPr>
          <a:xfrm>
            <a:off x="3921551" y="457300"/>
            <a:ext cx="495849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/>
              <a:t>Key recommendations and conclusions</a:t>
            </a:r>
          </a:p>
        </p:txBody>
      </p:sp>
      <p:sp>
        <p:nvSpPr>
          <p:cNvPr id="36" name="Google Shape;2456;p41">
            <a:extLst>
              <a:ext uri="{FF2B5EF4-FFF2-40B4-BE49-F238E27FC236}">
                <a16:creationId xmlns:a16="http://schemas.microsoft.com/office/drawing/2014/main" id="{428C5B39-C241-1C43-8123-29AC386C45F2}"/>
              </a:ext>
            </a:extLst>
          </p:cNvPr>
          <p:cNvSpPr txBox="1">
            <a:spLocks/>
          </p:cNvSpPr>
          <p:nvPr/>
        </p:nvSpPr>
        <p:spPr>
          <a:xfrm>
            <a:off x="6993365" y="2573831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/>
            <a:r>
              <a:rPr lang="en-US" sz="1600" b="1">
                <a:latin typeface="Roboto Condensed" panose="02000000000000000000" pitchFamily="2" charset="0"/>
                <a:ea typeface="Roboto Condensed" panose="02000000000000000000" pitchFamily="2" charset="0"/>
              </a:rPr>
              <a:t>More diverse data is better!</a:t>
            </a:r>
            <a:r>
              <a:rPr lang="en-US" sz="1600">
                <a:latin typeface="Roboto Condensed" panose="02000000000000000000" pitchFamily="2" charset="0"/>
                <a:ea typeface="Roboto Condensed" panose="02000000000000000000" pitchFamily="2" charset="0"/>
              </a:rPr>
              <a:t> Significance of the attributes will be robust if backed by more customers data</a:t>
            </a:r>
            <a:endParaRPr lang="en-IN" sz="160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972DA5-9DCE-49B7-8ADE-E18926D1321C}"/>
              </a:ext>
            </a:extLst>
          </p:cNvPr>
          <p:cNvGrpSpPr/>
          <p:nvPr/>
        </p:nvGrpSpPr>
        <p:grpSpPr>
          <a:xfrm>
            <a:off x="915998" y="1431067"/>
            <a:ext cx="628066" cy="610084"/>
            <a:chOff x="1431516" y="133133"/>
            <a:chExt cx="628066" cy="61008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25CF350-7EBD-4269-970B-C25137B1B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1516" y="133133"/>
              <a:ext cx="628066" cy="61008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" descr="credit rating Icon - Download credit rating Icon 509333 | Noun Project">
              <a:extLst>
                <a:ext uri="{FF2B5EF4-FFF2-40B4-BE49-F238E27FC236}">
                  <a16:creationId xmlns:a16="http://schemas.microsoft.com/office/drawing/2014/main" id="{F2BB0267-529D-4BF2-85C3-0CD1E50B9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951" y="209550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68A1E6C-65A2-4DEA-85F3-04C1DCAF7DE4}"/>
              </a:ext>
            </a:extLst>
          </p:cNvPr>
          <p:cNvSpPr>
            <a:spLocks noChangeAspect="1"/>
          </p:cNvSpPr>
          <p:nvPr/>
        </p:nvSpPr>
        <p:spPr>
          <a:xfrm>
            <a:off x="7554526" y="1431067"/>
            <a:ext cx="628066" cy="6100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784074-F77C-4B21-8724-F9B9E34C260E}"/>
              </a:ext>
            </a:extLst>
          </p:cNvPr>
          <p:cNvSpPr>
            <a:spLocks noChangeAspect="1"/>
          </p:cNvSpPr>
          <p:nvPr/>
        </p:nvSpPr>
        <p:spPr>
          <a:xfrm>
            <a:off x="3123440" y="1431067"/>
            <a:ext cx="628066" cy="6100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577E5D-C03E-4586-947D-4A9D042D0830}"/>
              </a:ext>
            </a:extLst>
          </p:cNvPr>
          <p:cNvSpPr>
            <a:spLocks noChangeAspect="1"/>
          </p:cNvSpPr>
          <p:nvPr/>
        </p:nvSpPr>
        <p:spPr>
          <a:xfrm>
            <a:off x="5334575" y="1431067"/>
            <a:ext cx="628066" cy="6100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Google Shape;2447;p41">
            <a:extLst>
              <a:ext uri="{FF2B5EF4-FFF2-40B4-BE49-F238E27FC236}">
                <a16:creationId xmlns:a16="http://schemas.microsoft.com/office/drawing/2014/main" id="{A290E4B8-28E8-4F12-8261-81584F3D04ED}"/>
              </a:ext>
            </a:extLst>
          </p:cNvPr>
          <p:cNvCxnSpPr>
            <a:cxnSpLocks/>
          </p:cNvCxnSpPr>
          <p:nvPr/>
        </p:nvCxnSpPr>
        <p:spPr>
          <a:xfrm>
            <a:off x="7860608" y="2041151"/>
            <a:ext cx="0" cy="43960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Picture 8" descr="Data classification - Free miscellaneous icons">
            <a:extLst>
              <a:ext uri="{FF2B5EF4-FFF2-40B4-BE49-F238E27FC236}">
                <a16:creationId xmlns:a16="http://schemas.microsoft.com/office/drawing/2014/main" id="{54893D16-EB40-4346-BB6E-1F587C83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608" y="157948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Loan Svg Png Icon Free Download (#187814) - OnlineWebFonts.COM">
            <a:extLst>
              <a:ext uri="{FF2B5EF4-FFF2-40B4-BE49-F238E27FC236}">
                <a16:creationId xmlns:a16="http://schemas.microsoft.com/office/drawing/2014/main" id="{9856E81C-7993-EF47-B63C-425C5B2F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30" y="1582486"/>
            <a:ext cx="417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debt Icon - Download debt Icon 89577 | Noun Project">
            <a:extLst>
              <a:ext uri="{FF2B5EF4-FFF2-40B4-BE49-F238E27FC236}">
                <a16:creationId xmlns:a16="http://schemas.microsoft.com/office/drawing/2014/main" id="{F5686E69-2E91-D044-8C73-B6DD2F00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08" y="1509007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6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5C627E-1D7A-B94B-87D3-5AEBBC261977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2289257" y="2097417"/>
            <a:ext cx="4158678" cy="948666"/>
          </a:xfrm>
        </p:spPr>
        <p:txBody>
          <a:bodyPr/>
          <a:lstStyle/>
          <a:p>
            <a:r>
              <a:rPr lang="en-US" sz="4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397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46"/>
          <p:cNvSpPr txBox="1">
            <a:spLocks noGrp="1"/>
          </p:cNvSpPr>
          <p:nvPr>
            <p:ph type="ctrTitle"/>
          </p:nvPr>
        </p:nvSpPr>
        <p:spPr>
          <a:xfrm>
            <a:off x="776763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566" name="Google Shape;2566;p46"/>
          <p:cNvSpPr/>
          <p:nvPr/>
        </p:nvSpPr>
        <p:spPr>
          <a:xfrm>
            <a:off x="5056864" y="4672230"/>
            <a:ext cx="4104000" cy="2416"/>
          </a:xfrm>
          <a:custGeom>
            <a:avLst/>
            <a:gdLst/>
            <a:ahLst/>
            <a:cxnLst/>
            <a:rect l="l" t="t" r="r" b="b"/>
            <a:pathLst>
              <a:path w="131402" h="69" extrusionOk="0">
                <a:moveTo>
                  <a:pt x="0" y="1"/>
                </a:moveTo>
                <a:lnTo>
                  <a:pt x="0" y="69"/>
                </a:lnTo>
                <a:lnTo>
                  <a:pt x="131401" y="69"/>
                </a:lnTo>
                <a:lnTo>
                  <a:pt x="131401" y="1"/>
                </a:ln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1364;p51">
            <a:extLst>
              <a:ext uri="{FF2B5EF4-FFF2-40B4-BE49-F238E27FC236}">
                <a16:creationId xmlns:a16="http://schemas.microsoft.com/office/drawing/2014/main" id="{1D353EB9-D4C4-4A13-AB18-377488B404CE}"/>
              </a:ext>
            </a:extLst>
          </p:cNvPr>
          <p:cNvGrpSpPr/>
          <p:nvPr/>
        </p:nvGrpSpPr>
        <p:grpSpPr>
          <a:xfrm>
            <a:off x="4530926" y="1503576"/>
            <a:ext cx="3209666" cy="2684837"/>
            <a:chOff x="4566550" y="708550"/>
            <a:chExt cx="4120238" cy="3446518"/>
          </a:xfrm>
        </p:grpSpPr>
        <p:sp>
          <p:nvSpPr>
            <p:cNvPr id="379" name="Google Shape;1365;p51">
              <a:extLst>
                <a:ext uri="{FF2B5EF4-FFF2-40B4-BE49-F238E27FC236}">
                  <a16:creationId xmlns:a16="http://schemas.microsoft.com/office/drawing/2014/main" id="{247AD4B5-9CD2-4BDE-98E0-3D9E8E10B74A}"/>
                </a:ext>
              </a:extLst>
            </p:cNvPr>
            <p:cNvSpPr/>
            <p:nvPr/>
          </p:nvSpPr>
          <p:spPr>
            <a:xfrm>
              <a:off x="5147515" y="2250458"/>
              <a:ext cx="1745180" cy="1470312"/>
            </a:xfrm>
            <a:custGeom>
              <a:avLst/>
              <a:gdLst/>
              <a:ahLst/>
              <a:cxnLst/>
              <a:rect l="l" t="t" r="r" b="b"/>
              <a:pathLst>
                <a:path w="17384" h="14646" extrusionOk="0">
                  <a:moveTo>
                    <a:pt x="17205" y="1"/>
                  </a:moveTo>
                  <a:lnTo>
                    <a:pt x="72" y="572"/>
                  </a:lnTo>
                  <a:lnTo>
                    <a:pt x="72" y="9895"/>
                  </a:lnTo>
                  <a:cubicBezTo>
                    <a:pt x="0" y="12407"/>
                    <a:pt x="3048" y="14646"/>
                    <a:pt x="3048" y="14646"/>
                  </a:cubicBezTo>
                  <a:lnTo>
                    <a:pt x="17383" y="6811"/>
                  </a:lnTo>
                  <a:lnTo>
                    <a:pt x="1720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366;p51">
              <a:extLst>
                <a:ext uri="{FF2B5EF4-FFF2-40B4-BE49-F238E27FC236}">
                  <a16:creationId xmlns:a16="http://schemas.microsoft.com/office/drawing/2014/main" id="{D5BE98CF-4CF5-4FAE-9025-54BE70A92E84}"/>
                </a:ext>
              </a:extLst>
            </p:cNvPr>
            <p:cNvSpPr/>
            <p:nvPr/>
          </p:nvSpPr>
          <p:spPr>
            <a:xfrm>
              <a:off x="5440356" y="2775202"/>
              <a:ext cx="14356" cy="945573"/>
            </a:xfrm>
            <a:custGeom>
              <a:avLst/>
              <a:gdLst/>
              <a:ahLst/>
              <a:cxnLst/>
              <a:rect l="l" t="t" r="r" b="b"/>
              <a:pathLst>
                <a:path w="143" h="9419" extrusionOk="0">
                  <a:moveTo>
                    <a:pt x="12" y="1"/>
                  </a:moveTo>
                  <a:cubicBezTo>
                    <a:pt x="0" y="1"/>
                    <a:pt x="12" y="2108"/>
                    <a:pt x="48" y="4716"/>
                  </a:cubicBezTo>
                  <a:cubicBezTo>
                    <a:pt x="83" y="7311"/>
                    <a:pt x="119" y="9419"/>
                    <a:pt x="131" y="9419"/>
                  </a:cubicBezTo>
                  <a:cubicBezTo>
                    <a:pt x="143" y="9419"/>
                    <a:pt x="131" y="7311"/>
                    <a:pt x="95" y="4716"/>
                  </a:cubicBezTo>
                  <a:cubicBezTo>
                    <a:pt x="60" y="2108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367;p51">
              <a:extLst>
                <a:ext uri="{FF2B5EF4-FFF2-40B4-BE49-F238E27FC236}">
                  <a16:creationId xmlns:a16="http://schemas.microsoft.com/office/drawing/2014/main" id="{D2419235-608D-486D-9563-1E754D3A246E}"/>
                </a:ext>
              </a:extLst>
            </p:cNvPr>
            <p:cNvSpPr/>
            <p:nvPr/>
          </p:nvSpPr>
          <p:spPr>
            <a:xfrm>
              <a:off x="5539543" y="2660455"/>
              <a:ext cx="172169" cy="1034017"/>
            </a:xfrm>
            <a:custGeom>
              <a:avLst/>
              <a:gdLst/>
              <a:ahLst/>
              <a:cxnLst/>
              <a:rect l="l" t="t" r="r" b="b"/>
              <a:pathLst>
                <a:path w="1715" h="10300" extrusionOk="0">
                  <a:moveTo>
                    <a:pt x="1703" y="1"/>
                  </a:moveTo>
                  <a:cubicBezTo>
                    <a:pt x="1703" y="13"/>
                    <a:pt x="1703" y="25"/>
                    <a:pt x="1703" y="36"/>
                  </a:cubicBezTo>
                  <a:cubicBezTo>
                    <a:pt x="1715" y="25"/>
                    <a:pt x="1715" y="13"/>
                    <a:pt x="1703" y="1"/>
                  </a:cubicBezTo>
                  <a:close/>
                  <a:moveTo>
                    <a:pt x="1703" y="36"/>
                  </a:moveTo>
                  <a:cubicBezTo>
                    <a:pt x="1703" y="48"/>
                    <a:pt x="1691" y="84"/>
                    <a:pt x="1691" y="108"/>
                  </a:cubicBezTo>
                  <a:cubicBezTo>
                    <a:pt x="1679" y="179"/>
                    <a:pt x="1667" y="286"/>
                    <a:pt x="1643" y="406"/>
                  </a:cubicBezTo>
                  <a:cubicBezTo>
                    <a:pt x="1608" y="679"/>
                    <a:pt x="1560" y="1060"/>
                    <a:pt x="1489" y="1525"/>
                  </a:cubicBezTo>
                  <a:cubicBezTo>
                    <a:pt x="1358" y="2453"/>
                    <a:pt x="1167" y="3739"/>
                    <a:pt x="929" y="5168"/>
                  </a:cubicBezTo>
                  <a:cubicBezTo>
                    <a:pt x="703" y="6585"/>
                    <a:pt x="465" y="7871"/>
                    <a:pt x="286" y="8799"/>
                  </a:cubicBezTo>
                  <a:cubicBezTo>
                    <a:pt x="191" y="9264"/>
                    <a:pt x="131" y="9633"/>
                    <a:pt x="72" y="9895"/>
                  </a:cubicBezTo>
                  <a:cubicBezTo>
                    <a:pt x="48" y="10026"/>
                    <a:pt x="36" y="10121"/>
                    <a:pt x="24" y="10192"/>
                  </a:cubicBezTo>
                  <a:lnTo>
                    <a:pt x="0" y="10276"/>
                  </a:lnTo>
                  <a:cubicBezTo>
                    <a:pt x="0" y="10288"/>
                    <a:pt x="0" y="10300"/>
                    <a:pt x="0" y="10300"/>
                  </a:cubicBezTo>
                  <a:cubicBezTo>
                    <a:pt x="12" y="10300"/>
                    <a:pt x="12" y="10288"/>
                    <a:pt x="12" y="10276"/>
                  </a:cubicBezTo>
                  <a:cubicBezTo>
                    <a:pt x="12" y="10252"/>
                    <a:pt x="24" y="10228"/>
                    <a:pt x="36" y="10192"/>
                  </a:cubicBezTo>
                  <a:lnTo>
                    <a:pt x="96" y="9895"/>
                  </a:lnTo>
                  <a:cubicBezTo>
                    <a:pt x="155" y="9645"/>
                    <a:pt x="227" y="9264"/>
                    <a:pt x="322" y="8799"/>
                  </a:cubicBezTo>
                  <a:cubicBezTo>
                    <a:pt x="500" y="7883"/>
                    <a:pt x="750" y="6597"/>
                    <a:pt x="977" y="5180"/>
                  </a:cubicBezTo>
                  <a:cubicBezTo>
                    <a:pt x="1215" y="3751"/>
                    <a:pt x="1405" y="2465"/>
                    <a:pt x="1524" y="1525"/>
                  </a:cubicBezTo>
                  <a:cubicBezTo>
                    <a:pt x="1584" y="1060"/>
                    <a:pt x="1632" y="679"/>
                    <a:pt x="1667" y="417"/>
                  </a:cubicBezTo>
                  <a:cubicBezTo>
                    <a:pt x="1679" y="286"/>
                    <a:pt x="1691" y="179"/>
                    <a:pt x="1703" y="108"/>
                  </a:cubicBezTo>
                  <a:cubicBezTo>
                    <a:pt x="1703" y="84"/>
                    <a:pt x="1703" y="48"/>
                    <a:pt x="1703" y="36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368;p51">
              <a:extLst>
                <a:ext uri="{FF2B5EF4-FFF2-40B4-BE49-F238E27FC236}">
                  <a16:creationId xmlns:a16="http://schemas.microsoft.com/office/drawing/2014/main" id="{D76B2AA7-610C-4DF5-A7BB-DC276F3E14C2}"/>
                </a:ext>
              </a:extLst>
            </p:cNvPr>
            <p:cNvSpPr/>
            <p:nvPr/>
          </p:nvSpPr>
          <p:spPr>
            <a:xfrm>
              <a:off x="5833589" y="2567292"/>
              <a:ext cx="170964" cy="1030805"/>
            </a:xfrm>
            <a:custGeom>
              <a:avLst/>
              <a:gdLst/>
              <a:ahLst/>
              <a:cxnLst/>
              <a:rect l="l" t="t" r="r" b="b"/>
              <a:pathLst>
                <a:path w="1703" h="10268" extrusionOk="0">
                  <a:moveTo>
                    <a:pt x="1703" y="0"/>
                  </a:moveTo>
                  <a:cubicBezTo>
                    <a:pt x="1691" y="24"/>
                    <a:pt x="1691" y="48"/>
                    <a:pt x="1691" y="83"/>
                  </a:cubicBezTo>
                  <a:cubicBezTo>
                    <a:pt x="1703" y="48"/>
                    <a:pt x="1703" y="24"/>
                    <a:pt x="1703" y="0"/>
                  </a:cubicBezTo>
                  <a:close/>
                  <a:moveTo>
                    <a:pt x="1691" y="83"/>
                  </a:moveTo>
                  <a:cubicBezTo>
                    <a:pt x="1679" y="155"/>
                    <a:pt x="1667" y="250"/>
                    <a:pt x="1643" y="381"/>
                  </a:cubicBezTo>
                  <a:cubicBezTo>
                    <a:pt x="1608" y="643"/>
                    <a:pt x="1548" y="1024"/>
                    <a:pt x="1489" y="1488"/>
                  </a:cubicBezTo>
                  <a:cubicBezTo>
                    <a:pt x="1358" y="2417"/>
                    <a:pt x="1167" y="3715"/>
                    <a:pt x="929" y="5132"/>
                  </a:cubicBezTo>
                  <a:cubicBezTo>
                    <a:pt x="691" y="6560"/>
                    <a:pt x="453" y="7834"/>
                    <a:pt x="286" y="8763"/>
                  </a:cubicBezTo>
                  <a:cubicBezTo>
                    <a:pt x="191" y="9227"/>
                    <a:pt x="119" y="9608"/>
                    <a:pt x="72" y="9870"/>
                  </a:cubicBezTo>
                  <a:cubicBezTo>
                    <a:pt x="48" y="9989"/>
                    <a:pt x="24" y="10096"/>
                    <a:pt x="12" y="10168"/>
                  </a:cubicBezTo>
                  <a:lnTo>
                    <a:pt x="0" y="10239"/>
                  </a:lnTo>
                  <a:cubicBezTo>
                    <a:pt x="0" y="10251"/>
                    <a:pt x="0" y="10263"/>
                    <a:pt x="0" y="10263"/>
                  </a:cubicBezTo>
                  <a:cubicBezTo>
                    <a:pt x="0" y="10266"/>
                    <a:pt x="0" y="10268"/>
                    <a:pt x="1" y="10268"/>
                  </a:cubicBezTo>
                  <a:cubicBezTo>
                    <a:pt x="1" y="10268"/>
                    <a:pt x="3" y="10257"/>
                    <a:pt x="12" y="10239"/>
                  </a:cubicBezTo>
                  <a:lnTo>
                    <a:pt x="24" y="10156"/>
                  </a:lnTo>
                  <a:cubicBezTo>
                    <a:pt x="36" y="10096"/>
                    <a:pt x="60" y="9989"/>
                    <a:pt x="96" y="9870"/>
                  </a:cubicBezTo>
                  <a:cubicBezTo>
                    <a:pt x="143" y="9608"/>
                    <a:pt x="227" y="9239"/>
                    <a:pt x="322" y="8775"/>
                  </a:cubicBezTo>
                  <a:cubicBezTo>
                    <a:pt x="500" y="7846"/>
                    <a:pt x="738" y="6560"/>
                    <a:pt x="977" y="5144"/>
                  </a:cubicBezTo>
                  <a:cubicBezTo>
                    <a:pt x="1215" y="3727"/>
                    <a:pt x="1393" y="2429"/>
                    <a:pt x="1524" y="1488"/>
                  </a:cubicBezTo>
                  <a:cubicBezTo>
                    <a:pt x="1584" y="1024"/>
                    <a:pt x="1631" y="643"/>
                    <a:pt x="1667" y="381"/>
                  </a:cubicBezTo>
                  <a:cubicBezTo>
                    <a:pt x="1679" y="250"/>
                    <a:pt x="1691" y="155"/>
                    <a:pt x="1691" y="83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369;p51">
              <a:extLst>
                <a:ext uri="{FF2B5EF4-FFF2-40B4-BE49-F238E27FC236}">
                  <a16:creationId xmlns:a16="http://schemas.microsoft.com/office/drawing/2014/main" id="{732E684C-85B2-4109-A80F-D98AEC5F1439}"/>
                </a:ext>
              </a:extLst>
            </p:cNvPr>
            <p:cNvSpPr/>
            <p:nvPr/>
          </p:nvSpPr>
          <p:spPr>
            <a:xfrm>
              <a:off x="6127636" y="2468006"/>
              <a:ext cx="170964" cy="1030403"/>
            </a:xfrm>
            <a:custGeom>
              <a:avLst/>
              <a:gdLst/>
              <a:ahLst/>
              <a:cxnLst/>
              <a:rect l="l" t="t" r="r" b="b"/>
              <a:pathLst>
                <a:path w="1703" h="10264" extrusionOk="0">
                  <a:moveTo>
                    <a:pt x="1703" y="1"/>
                  </a:moveTo>
                  <a:cubicBezTo>
                    <a:pt x="1703" y="13"/>
                    <a:pt x="1691" y="13"/>
                    <a:pt x="1691" y="25"/>
                  </a:cubicBezTo>
                  <a:cubicBezTo>
                    <a:pt x="1691" y="48"/>
                    <a:pt x="1691" y="72"/>
                    <a:pt x="1679" y="108"/>
                  </a:cubicBezTo>
                  <a:cubicBezTo>
                    <a:pt x="1667" y="179"/>
                    <a:pt x="1655" y="275"/>
                    <a:pt x="1643" y="406"/>
                  </a:cubicBezTo>
                  <a:cubicBezTo>
                    <a:pt x="1608" y="668"/>
                    <a:pt x="1548" y="1049"/>
                    <a:pt x="1489" y="1513"/>
                  </a:cubicBezTo>
                  <a:cubicBezTo>
                    <a:pt x="1346" y="2442"/>
                    <a:pt x="1167" y="3739"/>
                    <a:pt x="929" y="5156"/>
                  </a:cubicBezTo>
                  <a:cubicBezTo>
                    <a:pt x="691" y="6585"/>
                    <a:pt x="453" y="7859"/>
                    <a:pt x="274" y="8788"/>
                  </a:cubicBezTo>
                  <a:cubicBezTo>
                    <a:pt x="191" y="9252"/>
                    <a:pt x="119" y="9621"/>
                    <a:pt x="72" y="9895"/>
                  </a:cubicBezTo>
                  <a:cubicBezTo>
                    <a:pt x="48" y="10014"/>
                    <a:pt x="24" y="10121"/>
                    <a:pt x="12" y="10193"/>
                  </a:cubicBezTo>
                  <a:lnTo>
                    <a:pt x="0" y="10264"/>
                  </a:lnTo>
                  <a:cubicBezTo>
                    <a:pt x="12" y="10240"/>
                    <a:pt x="12" y="10216"/>
                    <a:pt x="24" y="10193"/>
                  </a:cubicBezTo>
                  <a:cubicBezTo>
                    <a:pt x="36" y="10109"/>
                    <a:pt x="60" y="10014"/>
                    <a:pt x="84" y="9895"/>
                  </a:cubicBezTo>
                  <a:cubicBezTo>
                    <a:pt x="143" y="9633"/>
                    <a:pt x="215" y="9264"/>
                    <a:pt x="310" y="8800"/>
                  </a:cubicBezTo>
                  <a:cubicBezTo>
                    <a:pt x="500" y="7871"/>
                    <a:pt x="738" y="6585"/>
                    <a:pt x="977" y="5168"/>
                  </a:cubicBezTo>
                  <a:cubicBezTo>
                    <a:pt x="1203" y="3739"/>
                    <a:pt x="1393" y="2453"/>
                    <a:pt x="1512" y="1513"/>
                  </a:cubicBezTo>
                  <a:cubicBezTo>
                    <a:pt x="1584" y="1049"/>
                    <a:pt x="1631" y="668"/>
                    <a:pt x="1655" y="406"/>
                  </a:cubicBezTo>
                  <a:cubicBezTo>
                    <a:pt x="1679" y="275"/>
                    <a:pt x="1679" y="179"/>
                    <a:pt x="1691" y="108"/>
                  </a:cubicBezTo>
                  <a:cubicBezTo>
                    <a:pt x="1703" y="72"/>
                    <a:pt x="1703" y="48"/>
                    <a:pt x="1703" y="25"/>
                  </a:cubicBezTo>
                  <a:cubicBezTo>
                    <a:pt x="1703" y="13"/>
                    <a:pt x="1703" y="13"/>
                    <a:pt x="170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370;p51">
              <a:extLst>
                <a:ext uri="{FF2B5EF4-FFF2-40B4-BE49-F238E27FC236}">
                  <a16:creationId xmlns:a16="http://schemas.microsoft.com/office/drawing/2014/main" id="{F4BAB955-8263-48C0-961E-9E37232FA66E}"/>
                </a:ext>
              </a:extLst>
            </p:cNvPr>
            <p:cNvSpPr/>
            <p:nvPr/>
          </p:nvSpPr>
          <p:spPr>
            <a:xfrm>
              <a:off x="6420477" y="2371228"/>
              <a:ext cx="172169" cy="1034017"/>
            </a:xfrm>
            <a:custGeom>
              <a:avLst/>
              <a:gdLst/>
              <a:ahLst/>
              <a:cxnLst/>
              <a:rect l="l" t="t" r="r" b="b"/>
              <a:pathLst>
                <a:path w="1715" h="10300" extrusionOk="0">
                  <a:moveTo>
                    <a:pt x="1715" y="0"/>
                  </a:moveTo>
                  <a:cubicBezTo>
                    <a:pt x="1703" y="12"/>
                    <a:pt x="1703" y="24"/>
                    <a:pt x="1703" y="24"/>
                  </a:cubicBezTo>
                  <a:cubicBezTo>
                    <a:pt x="1703" y="48"/>
                    <a:pt x="1691" y="72"/>
                    <a:pt x="1691" y="108"/>
                  </a:cubicBezTo>
                  <a:cubicBezTo>
                    <a:pt x="1679" y="179"/>
                    <a:pt x="1667" y="274"/>
                    <a:pt x="1643" y="405"/>
                  </a:cubicBezTo>
                  <a:cubicBezTo>
                    <a:pt x="1608" y="667"/>
                    <a:pt x="1560" y="1048"/>
                    <a:pt x="1489" y="1512"/>
                  </a:cubicBezTo>
                  <a:cubicBezTo>
                    <a:pt x="1358" y="2453"/>
                    <a:pt x="1167" y="3739"/>
                    <a:pt x="929" y="5168"/>
                  </a:cubicBezTo>
                  <a:cubicBezTo>
                    <a:pt x="703" y="6585"/>
                    <a:pt x="465" y="7870"/>
                    <a:pt x="286" y="8799"/>
                  </a:cubicBezTo>
                  <a:cubicBezTo>
                    <a:pt x="203" y="9252"/>
                    <a:pt x="131" y="9633"/>
                    <a:pt x="72" y="9894"/>
                  </a:cubicBezTo>
                  <a:cubicBezTo>
                    <a:pt x="48" y="10025"/>
                    <a:pt x="36" y="10121"/>
                    <a:pt x="24" y="10192"/>
                  </a:cubicBezTo>
                  <a:cubicBezTo>
                    <a:pt x="48" y="10121"/>
                    <a:pt x="72" y="10025"/>
                    <a:pt x="96" y="9894"/>
                  </a:cubicBezTo>
                  <a:cubicBezTo>
                    <a:pt x="155" y="9644"/>
                    <a:pt x="226" y="9263"/>
                    <a:pt x="322" y="8799"/>
                  </a:cubicBezTo>
                  <a:cubicBezTo>
                    <a:pt x="500" y="7870"/>
                    <a:pt x="750" y="6596"/>
                    <a:pt x="977" y="5168"/>
                  </a:cubicBezTo>
                  <a:cubicBezTo>
                    <a:pt x="1215" y="3751"/>
                    <a:pt x="1405" y="2453"/>
                    <a:pt x="1524" y="1524"/>
                  </a:cubicBezTo>
                  <a:cubicBezTo>
                    <a:pt x="1584" y="1048"/>
                    <a:pt x="1631" y="679"/>
                    <a:pt x="1667" y="405"/>
                  </a:cubicBezTo>
                  <a:cubicBezTo>
                    <a:pt x="1679" y="286"/>
                    <a:pt x="1691" y="179"/>
                    <a:pt x="1703" y="108"/>
                  </a:cubicBezTo>
                  <a:cubicBezTo>
                    <a:pt x="1703" y="72"/>
                    <a:pt x="1715" y="48"/>
                    <a:pt x="1715" y="24"/>
                  </a:cubicBezTo>
                  <a:cubicBezTo>
                    <a:pt x="1715" y="24"/>
                    <a:pt x="1715" y="12"/>
                    <a:pt x="1715" y="0"/>
                  </a:cubicBezTo>
                  <a:close/>
                  <a:moveTo>
                    <a:pt x="24" y="10192"/>
                  </a:moveTo>
                  <a:lnTo>
                    <a:pt x="0" y="10275"/>
                  </a:lnTo>
                  <a:cubicBezTo>
                    <a:pt x="0" y="10275"/>
                    <a:pt x="0" y="10287"/>
                    <a:pt x="0" y="10299"/>
                  </a:cubicBezTo>
                  <a:cubicBezTo>
                    <a:pt x="12" y="10287"/>
                    <a:pt x="12" y="10275"/>
                    <a:pt x="12" y="10275"/>
                  </a:cubicBezTo>
                  <a:lnTo>
                    <a:pt x="24" y="10192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371;p51">
              <a:extLst>
                <a:ext uri="{FF2B5EF4-FFF2-40B4-BE49-F238E27FC236}">
                  <a16:creationId xmlns:a16="http://schemas.microsoft.com/office/drawing/2014/main" id="{3C6B02EB-D35C-42B0-B3DB-239C43ACAB3B}"/>
                </a:ext>
              </a:extLst>
            </p:cNvPr>
            <p:cNvSpPr/>
            <p:nvPr/>
          </p:nvSpPr>
          <p:spPr>
            <a:xfrm>
              <a:off x="6714523" y="2277965"/>
              <a:ext cx="170964" cy="1030403"/>
            </a:xfrm>
            <a:custGeom>
              <a:avLst/>
              <a:gdLst/>
              <a:ahLst/>
              <a:cxnLst/>
              <a:rect l="l" t="t" r="r" b="b"/>
              <a:pathLst>
                <a:path w="1703" h="10264" extrusionOk="0">
                  <a:moveTo>
                    <a:pt x="1703" y="1"/>
                  </a:moveTo>
                  <a:cubicBezTo>
                    <a:pt x="1703" y="13"/>
                    <a:pt x="1691" y="36"/>
                    <a:pt x="1691" y="72"/>
                  </a:cubicBezTo>
                  <a:cubicBezTo>
                    <a:pt x="1679" y="144"/>
                    <a:pt x="1667" y="251"/>
                    <a:pt x="1643" y="370"/>
                  </a:cubicBezTo>
                  <a:cubicBezTo>
                    <a:pt x="1608" y="644"/>
                    <a:pt x="1560" y="1013"/>
                    <a:pt x="1488" y="1477"/>
                  </a:cubicBezTo>
                  <a:cubicBezTo>
                    <a:pt x="1358" y="2418"/>
                    <a:pt x="1167" y="3704"/>
                    <a:pt x="929" y="5132"/>
                  </a:cubicBezTo>
                  <a:cubicBezTo>
                    <a:pt x="691" y="6549"/>
                    <a:pt x="465" y="7835"/>
                    <a:pt x="286" y="8764"/>
                  </a:cubicBezTo>
                  <a:cubicBezTo>
                    <a:pt x="191" y="9228"/>
                    <a:pt x="119" y="9597"/>
                    <a:pt x="72" y="9859"/>
                  </a:cubicBezTo>
                  <a:cubicBezTo>
                    <a:pt x="48" y="9990"/>
                    <a:pt x="36" y="10085"/>
                    <a:pt x="12" y="10157"/>
                  </a:cubicBezTo>
                  <a:lnTo>
                    <a:pt x="0" y="10240"/>
                  </a:lnTo>
                  <a:cubicBezTo>
                    <a:pt x="0" y="10240"/>
                    <a:pt x="0" y="10252"/>
                    <a:pt x="0" y="10264"/>
                  </a:cubicBezTo>
                  <a:cubicBezTo>
                    <a:pt x="0" y="10264"/>
                    <a:pt x="12" y="10252"/>
                    <a:pt x="12" y="10228"/>
                  </a:cubicBezTo>
                  <a:cubicBezTo>
                    <a:pt x="12" y="10216"/>
                    <a:pt x="24" y="10192"/>
                    <a:pt x="36" y="10157"/>
                  </a:cubicBezTo>
                  <a:lnTo>
                    <a:pt x="95" y="9859"/>
                  </a:lnTo>
                  <a:cubicBezTo>
                    <a:pt x="155" y="9609"/>
                    <a:pt x="226" y="9228"/>
                    <a:pt x="322" y="8764"/>
                  </a:cubicBezTo>
                  <a:cubicBezTo>
                    <a:pt x="500" y="7835"/>
                    <a:pt x="738" y="6561"/>
                    <a:pt x="977" y="5132"/>
                  </a:cubicBezTo>
                  <a:cubicBezTo>
                    <a:pt x="1215" y="3715"/>
                    <a:pt x="1405" y="2418"/>
                    <a:pt x="1524" y="1489"/>
                  </a:cubicBezTo>
                  <a:cubicBezTo>
                    <a:pt x="1584" y="1013"/>
                    <a:pt x="1631" y="644"/>
                    <a:pt x="1667" y="382"/>
                  </a:cubicBezTo>
                  <a:cubicBezTo>
                    <a:pt x="1679" y="251"/>
                    <a:pt x="1691" y="144"/>
                    <a:pt x="1703" y="72"/>
                  </a:cubicBezTo>
                  <a:cubicBezTo>
                    <a:pt x="1703" y="36"/>
                    <a:pt x="1703" y="13"/>
                    <a:pt x="170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372;p51">
              <a:extLst>
                <a:ext uri="{FF2B5EF4-FFF2-40B4-BE49-F238E27FC236}">
                  <a16:creationId xmlns:a16="http://schemas.microsoft.com/office/drawing/2014/main" id="{3330AFC2-F3FE-4FF3-8316-17F20818311F}"/>
                </a:ext>
              </a:extLst>
            </p:cNvPr>
            <p:cNvSpPr/>
            <p:nvPr/>
          </p:nvSpPr>
          <p:spPr>
            <a:xfrm>
              <a:off x="4566550" y="1433374"/>
              <a:ext cx="2644072" cy="1341913"/>
            </a:xfrm>
            <a:custGeom>
              <a:avLst/>
              <a:gdLst/>
              <a:ahLst/>
              <a:cxnLst/>
              <a:rect l="l" t="t" r="r" b="b"/>
              <a:pathLst>
                <a:path w="26338" h="13367" extrusionOk="0">
                  <a:moveTo>
                    <a:pt x="23718" y="1"/>
                  </a:moveTo>
                  <a:cubicBezTo>
                    <a:pt x="17971" y="1"/>
                    <a:pt x="12990" y="1865"/>
                    <a:pt x="12990" y="1865"/>
                  </a:cubicBezTo>
                  <a:cubicBezTo>
                    <a:pt x="1" y="6509"/>
                    <a:pt x="8716" y="13367"/>
                    <a:pt x="8716" y="13367"/>
                  </a:cubicBezTo>
                  <a:lnTo>
                    <a:pt x="22992" y="8140"/>
                  </a:lnTo>
                  <a:lnTo>
                    <a:pt x="26337" y="139"/>
                  </a:lnTo>
                  <a:cubicBezTo>
                    <a:pt x="25456" y="43"/>
                    <a:pt x="24579" y="1"/>
                    <a:pt x="23718" y="1"/>
                  </a:cubicBezTo>
                  <a:close/>
                </a:path>
              </a:pathLst>
            </a:custGeom>
            <a:solidFill>
              <a:srgbClr val="9C8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373;p51">
              <a:extLst>
                <a:ext uri="{FF2B5EF4-FFF2-40B4-BE49-F238E27FC236}">
                  <a16:creationId xmlns:a16="http://schemas.microsoft.com/office/drawing/2014/main" id="{702A7D10-CDFA-4E91-A230-E10341853995}"/>
                </a:ext>
              </a:extLst>
            </p:cNvPr>
            <p:cNvSpPr/>
            <p:nvPr/>
          </p:nvSpPr>
          <p:spPr>
            <a:xfrm>
              <a:off x="6874648" y="908228"/>
              <a:ext cx="973080" cy="787760"/>
            </a:xfrm>
            <a:custGeom>
              <a:avLst/>
              <a:gdLst/>
              <a:ahLst/>
              <a:cxnLst/>
              <a:rect l="l" t="t" r="r" b="b"/>
              <a:pathLst>
                <a:path w="9693" h="7847" extrusionOk="0">
                  <a:moveTo>
                    <a:pt x="1525" y="0"/>
                  </a:moveTo>
                  <a:lnTo>
                    <a:pt x="1" y="7846"/>
                  </a:lnTo>
                  <a:lnTo>
                    <a:pt x="9692" y="1572"/>
                  </a:lnTo>
                  <a:cubicBezTo>
                    <a:pt x="9692" y="1572"/>
                    <a:pt x="6835" y="60"/>
                    <a:pt x="1525" y="0"/>
                  </a:cubicBezTo>
                  <a:close/>
                </a:path>
              </a:pathLst>
            </a:custGeom>
            <a:solidFill>
              <a:srgbClr val="B34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374;p51">
              <a:extLst>
                <a:ext uri="{FF2B5EF4-FFF2-40B4-BE49-F238E27FC236}">
                  <a16:creationId xmlns:a16="http://schemas.microsoft.com/office/drawing/2014/main" id="{4DA00EBB-D7F6-489C-8285-60ED16AC22F1}"/>
                </a:ext>
              </a:extLst>
            </p:cNvPr>
            <p:cNvSpPr/>
            <p:nvPr/>
          </p:nvSpPr>
          <p:spPr>
            <a:xfrm>
              <a:off x="6874648" y="1065942"/>
              <a:ext cx="973080" cy="2089417"/>
            </a:xfrm>
            <a:custGeom>
              <a:avLst/>
              <a:gdLst/>
              <a:ahLst/>
              <a:cxnLst/>
              <a:rect l="l" t="t" r="r" b="b"/>
              <a:pathLst>
                <a:path w="9693" h="20813" extrusionOk="0">
                  <a:moveTo>
                    <a:pt x="9692" y="1"/>
                  </a:moveTo>
                  <a:lnTo>
                    <a:pt x="1" y="6275"/>
                  </a:lnTo>
                  <a:lnTo>
                    <a:pt x="1" y="20813"/>
                  </a:lnTo>
                  <a:lnTo>
                    <a:pt x="9692" y="13717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375;p51">
              <a:extLst>
                <a:ext uri="{FF2B5EF4-FFF2-40B4-BE49-F238E27FC236}">
                  <a16:creationId xmlns:a16="http://schemas.microsoft.com/office/drawing/2014/main" id="{3677FDEB-63AB-48E9-9F9E-13F895C73C1B}"/>
                </a:ext>
              </a:extLst>
            </p:cNvPr>
            <p:cNvSpPr/>
            <p:nvPr/>
          </p:nvSpPr>
          <p:spPr>
            <a:xfrm>
              <a:off x="6966706" y="2672402"/>
              <a:ext cx="1616078" cy="735256"/>
            </a:xfrm>
            <a:custGeom>
              <a:avLst/>
              <a:gdLst/>
              <a:ahLst/>
              <a:cxnLst/>
              <a:rect l="l" t="t" r="r" b="b"/>
              <a:pathLst>
                <a:path w="16098" h="7324" extrusionOk="0">
                  <a:moveTo>
                    <a:pt x="0" y="1"/>
                  </a:moveTo>
                  <a:lnTo>
                    <a:pt x="0" y="4918"/>
                  </a:lnTo>
                  <a:lnTo>
                    <a:pt x="15979" y="7323"/>
                  </a:lnTo>
                  <a:cubicBezTo>
                    <a:pt x="15979" y="7323"/>
                    <a:pt x="16098" y="2096"/>
                    <a:pt x="15979" y="1834"/>
                  </a:cubicBezTo>
                  <a:cubicBezTo>
                    <a:pt x="15860" y="157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376;p51">
              <a:extLst>
                <a:ext uri="{FF2B5EF4-FFF2-40B4-BE49-F238E27FC236}">
                  <a16:creationId xmlns:a16="http://schemas.microsoft.com/office/drawing/2014/main" id="{C5C3DDF4-C98D-4A24-9A41-B765A11F5F49}"/>
                </a:ext>
              </a:extLst>
            </p:cNvPr>
            <p:cNvSpPr/>
            <p:nvPr/>
          </p:nvSpPr>
          <p:spPr>
            <a:xfrm>
              <a:off x="6966706" y="2000685"/>
              <a:ext cx="1720082" cy="855925"/>
            </a:xfrm>
            <a:custGeom>
              <a:avLst/>
              <a:gdLst/>
              <a:ahLst/>
              <a:cxnLst/>
              <a:rect l="l" t="t" r="r" b="b"/>
              <a:pathLst>
                <a:path w="17134" h="8526" extrusionOk="0">
                  <a:moveTo>
                    <a:pt x="10002" y="0"/>
                  </a:moveTo>
                  <a:lnTo>
                    <a:pt x="0" y="6692"/>
                  </a:lnTo>
                  <a:lnTo>
                    <a:pt x="15979" y="8525"/>
                  </a:lnTo>
                  <a:cubicBezTo>
                    <a:pt x="15979" y="8525"/>
                    <a:pt x="17134" y="6644"/>
                    <a:pt x="15729" y="3822"/>
                  </a:cubicBezTo>
                  <a:cubicBezTo>
                    <a:pt x="14336" y="989"/>
                    <a:pt x="10002" y="0"/>
                    <a:pt x="10002" y="0"/>
                  </a:cubicBezTo>
                  <a:close/>
                </a:path>
              </a:pathLst>
            </a:custGeom>
            <a:solidFill>
              <a:srgbClr val="EA8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77;p51">
              <a:extLst>
                <a:ext uri="{FF2B5EF4-FFF2-40B4-BE49-F238E27FC236}">
                  <a16:creationId xmlns:a16="http://schemas.microsoft.com/office/drawing/2014/main" id="{5637F201-65B0-4773-9EB5-9D38E7A6C934}"/>
                </a:ext>
              </a:extLst>
            </p:cNvPr>
            <p:cNvSpPr/>
            <p:nvPr/>
          </p:nvSpPr>
          <p:spPr>
            <a:xfrm>
              <a:off x="8570759" y="2618592"/>
              <a:ext cx="63446" cy="789065"/>
            </a:xfrm>
            <a:custGeom>
              <a:avLst/>
              <a:gdLst/>
              <a:ahLst/>
              <a:cxnLst/>
              <a:rect l="l" t="t" r="r" b="b"/>
              <a:pathLst>
                <a:path w="632" h="7860" extrusionOk="0">
                  <a:moveTo>
                    <a:pt x="453" y="1"/>
                  </a:moveTo>
                  <a:lnTo>
                    <a:pt x="1" y="2370"/>
                  </a:lnTo>
                  <a:lnTo>
                    <a:pt x="1" y="7859"/>
                  </a:lnTo>
                  <a:cubicBezTo>
                    <a:pt x="1" y="7859"/>
                    <a:pt x="263" y="7014"/>
                    <a:pt x="453" y="6442"/>
                  </a:cubicBezTo>
                  <a:cubicBezTo>
                    <a:pt x="632" y="5883"/>
                    <a:pt x="453" y="1"/>
                    <a:pt x="45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78;p51">
              <a:extLst>
                <a:ext uri="{FF2B5EF4-FFF2-40B4-BE49-F238E27FC236}">
                  <a16:creationId xmlns:a16="http://schemas.microsoft.com/office/drawing/2014/main" id="{F2B0B48E-0F5C-4668-94C4-31422526428A}"/>
                </a:ext>
              </a:extLst>
            </p:cNvPr>
            <p:cNvSpPr/>
            <p:nvPr/>
          </p:nvSpPr>
          <p:spPr>
            <a:xfrm>
              <a:off x="6966706" y="2672402"/>
              <a:ext cx="1616078" cy="735256"/>
            </a:xfrm>
            <a:custGeom>
              <a:avLst/>
              <a:gdLst/>
              <a:ahLst/>
              <a:cxnLst/>
              <a:rect l="l" t="t" r="r" b="b"/>
              <a:pathLst>
                <a:path w="16098" h="7324" extrusionOk="0">
                  <a:moveTo>
                    <a:pt x="0" y="1"/>
                  </a:moveTo>
                  <a:lnTo>
                    <a:pt x="0" y="4918"/>
                  </a:lnTo>
                  <a:lnTo>
                    <a:pt x="15979" y="7323"/>
                  </a:lnTo>
                  <a:cubicBezTo>
                    <a:pt x="15979" y="7323"/>
                    <a:pt x="16098" y="2096"/>
                    <a:pt x="15979" y="1834"/>
                  </a:cubicBezTo>
                  <a:cubicBezTo>
                    <a:pt x="15860" y="157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27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379;p51">
              <a:extLst>
                <a:ext uri="{FF2B5EF4-FFF2-40B4-BE49-F238E27FC236}">
                  <a16:creationId xmlns:a16="http://schemas.microsoft.com/office/drawing/2014/main" id="{F0502B5C-AA1B-4673-86D5-EBF667B90042}"/>
                </a:ext>
              </a:extLst>
            </p:cNvPr>
            <p:cNvSpPr/>
            <p:nvPr/>
          </p:nvSpPr>
          <p:spPr>
            <a:xfrm>
              <a:off x="7876352" y="2822989"/>
              <a:ext cx="334700" cy="355180"/>
            </a:xfrm>
            <a:custGeom>
              <a:avLst/>
              <a:gdLst/>
              <a:ahLst/>
              <a:cxnLst/>
              <a:rect l="l" t="t" r="r" b="b"/>
              <a:pathLst>
                <a:path w="3334" h="3538" extrusionOk="0">
                  <a:moveTo>
                    <a:pt x="3322" y="1"/>
                  </a:moveTo>
                  <a:cubicBezTo>
                    <a:pt x="3310" y="1"/>
                    <a:pt x="2572" y="775"/>
                    <a:pt x="1655" y="1751"/>
                  </a:cubicBezTo>
                  <a:cubicBezTo>
                    <a:pt x="738" y="2727"/>
                    <a:pt x="0" y="3525"/>
                    <a:pt x="12" y="3537"/>
                  </a:cubicBezTo>
                  <a:cubicBezTo>
                    <a:pt x="12" y="3537"/>
                    <a:pt x="12" y="3537"/>
                    <a:pt x="12" y="3537"/>
                  </a:cubicBezTo>
                  <a:cubicBezTo>
                    <a:pt x="35" y="3537"/>
                    <a:pt x="769" y="2756"/>
                    <a:pt x="1679" y="1787"/>
                  </a:cubicBezTo>
                  <a:cubicBezTo>
                    <a:pt x="2596" y="811"/>
                    <a:pt x="3334" y="13"/>
                    <a:pt x="332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380;p51">
              <a:extLst>
                <a:ext uri="{FF2B5EF4-FFF2-40B4-BE49-F238E27FC236}">
                  <a16:creationId xmlns:a16="http://schemas.microsoft.com/office/drawing/2014/main" id="{088EFB51-178E-400C-AA91-7F4A6DABFBA0}"/>
                </a:ext>
              </a:extLst>
            </p:cNvPr>
            <p:cNvSpPr/>
            <p:nvPr/>
          </p:nvSpPr>
          <p:spPr>
            <a:xfrm>
              <a:off x="8212161" y="2852905"/>
              <a:ext cx="316831" cy="357489"/>
            </a:xfrm>
            <a:custGeom>
              <a:avLst/>
              <a:gdLst/>
              <a:ahLst/>
              <a:cxnLst/>
              <a:rect l="l" t="t" r="r" b="b"/>
              <a:pathLst>
                <a:path w="3156" h="3561" extrusionOk="0">
                  <a:moveTo>
                    <a:pt x="3156" y="1"/>
                  </a:moveTo>
                  <a:cubicBezTo>
                    <a:pt x="3144" y="13"/>
                    <a:pt x="3132" y="24"/>
                    <a:pt x="3120" y="36"/>
                  </a:cubicBezTo>
                  <a:lnTo>
                    <a:pt x="3037" y="143"/>
                  </a:lnTo>
                  <a:cubicBezTo>
                    <a:pt x="2953" y="239"/>
                    <a:pt x="2834" y="370"/>
                    <a:pt x="2703" y="524"/>
                  </a:cubicBezTo>
                  <a:cubicBezTo>
                    <a:pt x="2430" y="858"/>
                    <a:pt x="2037" y="1310"/>
                    <a:pt x="1608" y="1798"/>
                  </a:cubicBezTo>
                  <a:cubicBezTo>
                    <a:pt x="1168" y="2287"/>
                    <a:pt x="763" y="2727"/>
                    <a:pt x="477" y="3037"/>
                  </a:cubicBezTo>
                  <a:lnTo>
                    <a:pt x="120" y="3418"/>
                  </a:lnTo>
                  <a:lnTo>
                    <a:pt x="36" y="3513"/>
                  </a:lnTo>
                  <a:cubicBezTo>
                    <a:pt x="13" y="3537"/>
                    <a:pt x="1" y="3561"/>
                    <a:pt x="1" y="3561"/>
                  </a:cubicBezTo>
                  <a:cubicBezTo>
                    <a:pt x="13" y="3549"/>
                    <a:pt x="25" y="3537"/>
                    <a:pt x="36" y="3525"/>
                  </a:cubicBezTo>
                  <a:cubicBezTo>
                    <a:pt x="72" y="3501"/>
                    <a:pt x="96" y="3465"/>
                    <a:pt x="144" y="3430"/>
                  </a:cubicBezTo>
                  <a:cubicBezTo>
                    <a:pt x="227" y="3346"/>
                    <a:pt x="346" y="3215"/>
                    <a:pt x="501" y="3061"/>
                  </a:cubicBezTo>
                  <a:cubicBezTo>
                    <a:pt x="798" y="2751"/>
                    <a:pt x="1203" y="2322"/>
                    <a:pt x="1644" y="1834"/>
                  </a:cubicBezTo>
                  <a:cubicBezTo>
                    <a:pt x="2072" y="1334"/>
                    <a:pt x="2453" y="882"/>
                    <a:pt x="2727" y="548"/>
                  </a:cubicBezTo>
                  <a:cubicBezTo>
                    <a:pt x="2870" y="382"/>
                    <a:pt x="2977" y="251"/>
                    <a:pt x="3049" y="155"/>
                  </a:cubicBezTo>
                  <a:lnTo>
                    <a:pt x="3132" y="36"/>
                  </a:lnTo>
                  <a:cubicBezTo>
                    <a:pt x="3156" y="13"/>
                    <a:pt x="3156" y="1"/>
                    <a:pt x="315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381;p51">
              <a:extLst>
                <a:ext uri="{FF2B5EF4-FFF2-40B4-BE49-F238E27FC236}">
                  <a16:creationId xmlns:a16="http://schemas.microsoft.com/office/drawing/2014/main" id="{C735249E-9244-4B5D-9640-55CDD844C783}"/>
                </a:ext>
              </a:extLst>
            </p:cNvPr>
            <p:cNvSpPr/>
            <p:nvPr/>
          </p:nvSpPr>
          <p:spPr>
            <a:xfrm>
              <a:off x="7545262" y="2787149"/>
              <a:ext cx="343133" cy="355079"/>
            </a:xfrm>
            <a:custGeom>
              <a:avLst/>
              <a:gdLst/>
              <a:ahLst/>
              <a:cxnLst/>
              <a:rect l="l" t="t" r="r" b="b"/>
              <a:pathLst>
                <a:path w="3418" h="3537" extrusionOk="0">
                  <a:moveTo>
                    <a:pt x="3417" y="1"/>
                  </a:moveTo>
                  <a:cubicBezTo>
                    <a:pt x="3405" y="13"/>
                    <a:pt x="3405" y="25"/>
                    <a:pt x="3393" y="36"/>
                  </a:cubicBezTo>
                  <a:cubicBezTo>
                    <a:pt x="3417" y="13"/>
                    <a:pt x="3417" y="1"/>
                    <a:pt x="3417" y="1"/>
                  </a:cubicBezTo>
                  <a:close/>
                  <a:moveTo>
                    <a:pt x="3393" y="36"/>
                  </a:moveTo>
                  <a:lnTo>
                    <a:pt x="3286" y="132"/>
                  </a:lnTo>
                  <a:lnTo>
                    <a:pt x="2929" y="525"/>
                  </a:lnTo>
                  <a:cubicBezTo>
                    <a:pt x="2619" y="846"/>
                    <a:pt x="2203" y="1299"/>
                    <a:pt x="1726" y="1787"/>
                  </a:cubicBezTo>
                  <a:cubicBezTo>
                    <a:pt x="1250" y="2275"/>
                    <a:pt x="822" y="2715"/>
                    <a:pt x="512" y="3025"/>
                  </a:cubicBezTo>
                  <a:lnTo>
                    <a:pt x="131" y="3394"/>
                  </a:lnTo>
                  <a:lnTo>
                    <a:pt x="36" y="3501"/>
                  </a:lnTo>
                  <a:cubicBezTo>
                    <a:pt x="24" y="3513"/>
                    <a:pt x="12" y="3525"/>
                    <a:pt x="0" y="3537"/>
                  </a:cubicBezTo>
                  <a:cubicBezTo>
                    <a:pt x="0" y="3537"/>
                    <a:pt x="12" y="3537"/>
                    <a:pt x="36" y="3513"/>
                  </a:cubicBezTo>
                  <a:lnTo>
                    <a:pt x="143" y="3418"/>
                  </a:lnTo>
                  <a:cubicBezTo>
                    <a:pt x="238" y="3335"/>
                    <a:pt x="369" y="3204"/>
                    <a:pt x="536" y="3049"/>
                  </a:cubicBezTo>
                  <a:cubicBezTo>
                    <a:pt x="857" y="2739"/>
                    <a:pt x="1286" y="2311"/>
                    <a:pt x="1762" y="1811"/>
                  </a:cubicBezTo>
                  <a:cubicBezTo>
                    <a:pt x="2238" y="1322"/>
                    <a:pt x="2655" y="870"/>
                    <a:pt x="2953" y="548"/>
                  </a:cubicBezTo>
                  <a:cubicBezTo>
                    <a:pt x="3096" y="382"/>
                    <a:pt x="3227" y="239"/>
                    <a:pt x="3298" y="144"/>
                  </a:cubicBezTo>
                  <a:lnTo>
                    <a:pt x="3393" y="36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382;p51">
              <a:extLst>
                <a:ext uri="{FF2B5EF4-FFF2-40B4-BE49-F238E27FC236}">
                  <a16:creationId xmlns:a16="http://schemas.microsoft.com/office/drawing/2014/main" id="{397F5351-26BB-4757-AF7F-267FA80924B5}"/>
                </a:ext>
              </a:extLst>
            </p:cNvPr>
            <p:cNvSpPr/>
            <p:nvPr/>
          </p:nvSpPr>
          <p:spPr>
            <a:xfrm>
              <a:off x="7344379" y="2735749"/>
              <a:ext cx="267841" cy="347952"/>
            </a:xfrm>
            <a:custGeom>
              <a:avLst/>
              <a:gdLst/>
              <a:ahLst/>
              <a:cxnLst/>
              <a:rect l="l" t="t" r="r" b="b"/>
              <a:pathLst>
                <a:path w="2668" h="3466" extrusionOk="0">
                  <a:moveTo>
                    <a:pt x="2656" y="1"/>
                  </a:moveTo>
                  <a:lnTo>
                    <a:pt x="2656" y="1"/>
                  </a:lnTo>
                  <a:cubicBezTo>
                    <a:pt x="2656" y="1"/>
                    <a:pt x="2049" y="763"/>
                    <a:pt x="1322" y="1727"/>
                  </a:cubicBezTo>
                  <a:cubicBezTo>
                    <a:pt x="596" y="2680"/>
                    <a:pt x="1" y="3466"/>
                    <a:pt x="13" y="3466"/>
                  </a:cubicBezTo>
                  <a:cubicBezTo>
                    <a:pt x="13" y="3466"/>
                    <a:pt x="13" y="3466"/>
                    <a:pt x="13" y="3466"/>
                  </a:cubicBezTo>
                  <a:cubicBezTo>
                    <a:pt x="34" y="3466"/>
                    <a:pt x="637" y="2696"/>
                    <a:pt x="1358" y="1751"/>
                  </a:cubicBezTo>
                  <a:cubicBezTo>
                    <a:pt x="2084" y="799"/>
                    <a:pt x="2668" y="13"/>
                    <a:pt x="265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383;p51">
              <a:extLst>
                <a:ext uri="{FF2B5EF4-FFF2-40B4-BE49-F238E27FC236}">
                  <a16:creationId xmlns:a16="http://schemas.microsoft.com/office/drawing/2014/main" id="{F33B2AAB-EDC7-440F-841F-C0902E4C753C}"/>
                </a:ext>
              </a:extLst>
            </p:cNvPr>
            <p:cNvSpPr/>
            <p:nvPr/>
          </p:nvSpPr>
          <p:spPr>
            <a:xfrm>
              <a:off x="7151928" y="2713060"/>
              <a:ext cx="235615" cy="288119"/>
            </a:xfrm>
            <a:custGeom>
              <a:avLst/>
              <a:gdLst/>
              <a:ahLst/>
              <a:cxnLst/>
              <a:rect l="l" t="t" r="r" b="b"/>
              <a:pathLst>
                <a:path w="2347" h="2870" extrusionOk="0">
                  <a:moveTo>
                    <a:pt x="2334" y="0"/>
                  </a:moveTo>
                  <a:cubicBezTo>
                    <a:pt x="2313" y="0"/>
                    <a:pt x="1793" y="639"/>
                    <a:pt x="1156" y="1417"/>
                  </a:cubicBezTo>
                  <a:cubicBezTo>
                    <a:pt x="513" y="2215"/>
                    <a:pt x="1" y="2858"/>
                    <a:pt x="13" y="2870"/>
                  </a:cubicBezTo>
                  <a:cubicBezTo>
                    <a:pt x="25" y="2870"/>
                    <a:pt x="549" y="2239"/>
                    <a:pt x="1192" y="1453"/>
                  </a:cubicBezTo>
                  <a:cubicBezTo>
                    <a:pt x="1834" y="655"/>
                    <a:pt x="2346" y="12"/>
                    <a:pt x="2335" y="1"/>
                  </a:cubicBezTo>
                  <a:cubicBezTo>
                    <a:pt x="2334" y="0"/>
                    <a:pt x="2334" y="0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384;p51">
              <a:extLst>
                <a:ext uri="{FF2B5EF4-FFF2-40B4-BE49-F238E27FC236}">
                  <a16:creationId xmlns:a16="http://schemas.microsoft.com/office/drawing/2014/main" id="{2537500A-5001-4EE6-B671-4CC7B25C9446}"/>
                </a:ext>
              </a:extLst>
            </p:cNvPr>
            <p:cNvSpPr/>
            <p:nvPr/>
          </p:nvSpPr>
          <p:spPr>
            <a:xfrm>
              <a:off x="6994214" y="2695090"/>
              <a:ext cx="159018" cy="214132"/>
            </a:xfrm>
            <a:custGeom>
              <a:avLst/>
              <a:gdLst/>
              <a:ahLst/>
              <a:cxnLst/>
              <a:rect l="l" t="t" r="r" b="b"/>
              <a:pathLst>
                <a:path w="1584" h="2133" extrusionOk="0">
                  <a:moveTo>
                    <a:pt x="1584" y="1"/>
                  </a:moveTo>
                  <a:cubicBezTo>
                    <a:pt x="1560" y="25"/>
                    <a:pt x="1524" y="49"/>
                    <a:pt x="1500" y="72"/>
                  </a:cubicBezTo>
                  <a:cubicBezTo>
                    <a:pt x="1465" y="120"/>
                    <a:pt x="1393" y="191"/>
                    <a:pt x="1310" y="287"/>
                  </a:cubicBezTo>
                  <a:cubicBezTo>
                    <a:pt x="1155" y="465"/>
                    <a:pt x="941" y="727"/>
                    <a:pt x="727" y="1025"/>
                  </a:cubicBezTo>
                  <a:cubicBezTo>
                    <a:pt x="512" y="1311"/>
                    <a:pt x="322" y="1596"/>
                    <a:pt x="191" y="1799"/>
                  </a:cubicBezTo>
                  <a:cubicBezTo>
                    <a:pt x="131" y="1894"/>
                    <a:pt x="84" y="1977"/>
                    <a:pt x="48" y="2037"/>
                  </a:cubicBezTo>
                  <a:cubicBezTo>
                    <a:pt x="24" y="2073"/>
                    <a:pt x="12" y="2096"/>
                    <a:pt x="0" y="2132"/>
                  </a:cubicBezTo>
                  <a:cubicBezTo>
                    <a:pt x="24" y="2108"/>
                    <a:pt x="48" y="2073"/>
                    <a:pt x="60" y="2049"/>
                  </a:cubicBezTo>
                  <a:lnTo>
                    <a:pt x="226" y="1811"/>
                  </a:lnTo>
                  <a:cubicBezTo>
                    <a:pt x="357" y="1608"/>
                    <a:pt x="548" y="1334"/>
                    <a:pt x="774" y="1049"/>
                  </a:cubicBezTo>
                  <a:cubicBezTo>
                    <a:pt x="988" y="751"/>
                    <a:pt x="1191" y="489"/>
                    <a:pt x="1346" y="299"/>
                  </a:cubicBezTo>
                  <a:lnTo>
                    <a:pt x="1524" y="84"/>
                  </a:lnTo>
                  <a:cubicBezTo>
                    <a:pt x="1548" y="61"/>
                    <a:pt x="1572" y="25"/>
                    <a:pt x="15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85;p51">
              <a:extLst>
                <a:ext uri="{FF2B5EF4-FFF2-40B4-BE49-F238E27FC236}">
                  <a16:creationId xmlns:a16="http://schemas.microsoft.com/office/drawing/2014/main" id="{72EFD2FA-0196-4C2E-B859-797654E27935}"/>
                </a:ext>
              </a:extLst>
            </p:cNvPr>
            <p:cNvSpPr/>
            <p:nvPr/>
          </p:nvSpPr>
          <p:spPr>
            <a:xfrm>
              <a:off x="8062779" y="3254570"/>
              <a:ext cx="510483" cy="598927"/>
            </a:xfrm>
            <a:custGeom>
              <a:avLst/>
              <a:gdLst/>
              <a:ahLst/>
              <a:cxnLst/>
              <a:rect l="l" t="t" r="r" b="b"/>
              <a:pathLst>
                <a:path w="5085" h="5966" extrusionOk="0">
                  <a:moveTo>
                    <a:pt x="5061" y="0"/>
                  </a:moveTo>
                  <a:lnTo>
                    <a:pt x="667" y="3822"/>
                  </a:lnTo>
                  <a:lnTo>
                    <a:pt x="0" y="3334"/>
                  </a:lnTo>
                  <a:lnTo>
                    <a:pt x="179" y="5477"/>
                  </a:lnTo>
                  <a:lnTo>
                    <a:pt x="727" y="5965"/>
                  </a:lnTo>
                  <a:cubicBezTo>
                    <a:pt x="727" y="5965"/>
                    <a:pt x="4203" y="4036"/>
                    <a:pt x="5084" y="1822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rgbClr val="2D26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86;p51">
              <a:extLst>
                <a:ext uri="{FF2B5EF4-FFF2-40B4-BE49-F238E27FC236}">
                  <a16:creationId xmlns:a16="http://schemas.microsoft.com/office/drawing/2014/main" id="{1AC86FD9-3C10-4B4A-8338-F14FF49848AE}"/>
                </a:ext>
              </a:extLst>
            </p:cNvPr>
            <p:cNvSpPr/>
            <p:nvPr/>
          </p:nvSpPr>
          <p:spPr>
            <a:xfrm>
              <a:off x="7428105" y="3135004"/>
              <a:ext cx="1142739" cy="503255"/>
            </a:xfrm>
            <a:custGeom>
              <a:avLst/>
              <a:gdLst/>
              <a:ahLst/>
              <a:cxnLst/>
              <a:rect l="l" t="t" r="r" b="b"/>
              <a:pathLst>
                <a:path w="11383" h="5013" extrusionOk="0">
                  <a:moveTo>
                    <a:pt x="0" y="0"/>
                  </a:moveTo>
                  <a:lnTo>
                    <a:pt x="6989" y="5013"/>
                  </a:lnTo>
                  <a:cubicBezTo>
                    <a:pt x="6989" y="5013"/>
                    <a:pt x="9370" y="4120"/>
                    <a:pt x="11383" y="1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C8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387;p51">
              <a:extLst>
                <a:ext uri="{FF2B5EF4-FFF2-40B4-BE49-F238E27FC236}">
                  <a16:creationId xmlns:a16="http://schemas.microsoft.com/office/drawing/2014/main" id="{927B43EC-C9B0-4F0D-823E-D447197676B0}"/>
                </a:ext>
              </a:extLst>
            </p:cNvPr>
            <p:cNvSpPr/>
            <p:nvPr/>
          </p:nvSpPr>
          <p:spPr>
            <a:xfrm>
              <a:off x="8128535" y="3638165"/>
              <a:ext cx="7228" cy="217646"/>
            </a:xfrm>
            <a:custGeom>
              <a:avLst/>
              <a:gdLst/>
              <a:ahLst/>
              <a:cxnLst/>
              <a:rect l="l" t="t" r="r" b="b"/>
              <a:pathLst>
                <a:path w="72" h="2168" extrusionOk="0">
                  <a:moveTo>
                    <a:pt x="12" y="1"/>
                  </a:moveTo>
                  <a:cubicBezTo>
                    <a:pt x="0" y="1"/>
                    <a:pt x="0" y="489"/>
                    <a:pt x="12" y="1084"/>
                  </a:cubicBezTo>
                  <a:cubicBezTo>
                    <a:pt x="24" y="1680"/>
                    <a:pt x="48" y="2168"/>
                    <a:pt x="60" y="2168"/>
                  </a:cubicBezTo>
                  <a:cubicBezTo>
                    <a:pt x="72" y="2168"/>
                    <a:pt x="72" y="1680"/>
                    <a:pt x="60" y="1084"/>
                  </a:cubicBezTo>
                  <a:cubicBezTo>
                    <a:pt x="48" y="489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388;p51">
              <a:extLst>
                <a:ext uri="{FF2B5EF4-FFF2-40B4-BE49-F238E27FC236}">
                  <a16:creationId xmlns:a16="http://schemas.microsoft.com/office/drawing/2014/main" id="{A8C4C00A-766E-426D-9D7D-E333224A42A1}"/>
                </a:ext>
              </a:extLst>
            </p:cNvPr>
            <p:cNvSpPr/>
            <p:nvPr/>
          </p:nvSpPr>
          <p:spPr>
            <a:xfrm>
              <a:off x="5551490" y="3166126"/>
              <a:ext cx="2535249" cy="988942"/>
            </a:xfrm>
            <a:custGeom>
              <a:avLst/>
              <a:gdLst/>
              <a:ahLst/>
              <a:cxnLst/>
              <a:rect l="l" t="t" r="r" b="b"/>
              <a:pathLst>
                <a:path w="25254" h="9851" extrusionOk="0">
                  <a:moveTo>
                    <a:pt x="12716" y="0"/>
                  </a:moveTo>
                  <a:lnTo>
                    <a:pt x="0" y="1965"/>
                  </a:lnTo>
                  <a:lnTo>
                    <a:pt x="0" y="6477"/>
                  </a:lnTo>
                  <a:cubicBezTo>
                    <a:pt x="0" y="6477"/>
                    <a:pt x="3608" y="9573"/>
                    <a:pt x="12085" y="9835"/>
                  </a:cubicBezTo>
                  <a:cubicBezTo>
                    <a:pt x="12441" y="9846"/>
                    <a:pt x="12790" y="9851"/>
                    <a:pt x="13133" y="9851"/>
                  </a:cubicBezTo>
                  <a:cubicBezTo>
                    <a:pt x="20948" y="9851"/>
                    <a:pt x="25254" y="7108"/>
                    <a:pt x="25254" y="7108"/>
                  </a:cubicBezTo>
                  <a:lnTo>
                    <a:pt x="24896" y="2822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89;p51">
              <a:extLst>
                <a:ext uri="{FF2B5EF4-FFF2-40B4-BE49-F238E27FC236}">
                  <a16:creationId xmlns:a16="http://schemas.microsoft.com/office/drawing/2014/main" id="{5DB72E25-89C6-4C4D-B8F9-3C4A55F90805}"/>
                </a:ext>
              </a:extLst>
            </p:cNvPr>
            <p:cNvSpPr/>
            <p:nvPr/>
          </p:nvSpPr>
          <p:spPr>
            <a:xfrm>
              <a:off x="5551490" y="3166126"/>
              <a:ext cx="2535249" cy="988942"/>
            </a:xfrm>
            <a:custGeom>
              <a:avLst/>
              <a:gdLst/>
              <a:ahLst/>
              <a:cxnLst/>
              <a:rect l="l" t="t" r="r" b="b"/>
              <a:pathLst>
                <a:path w="25254" h="9851" extrusionOk="0">
                  <a:moveTo>
                    <a:pt x="12716" y="0"/>
                  </a:moveTo>
                  <a:lnTo>
                    <a:pt x="0" y="1965"/>
                  </a:lnTo>
                  <a:lnTo>
                    <a:pt x="0" y="6477"/>
                  </a:lnTo>
                  <a:cubicBezTo>
                    <a:pt x="0" y="6477"/>
                    <a:pt x="3608" y="9573"/>
                    <a:pt x="12085" y="9835"/>
                  </a:cubicBezTo>
                  <a:cubicBezTo>
                    <a:pt x="12441" y="9846"/>
                    <a:pt x="12790" y="9851"/>
                    <a:pt x="13133" y="9851"/>
                  </a:cubicBezTo>
                  <a:cubicBezTo>
                    <a:pt x="20948" y="9851"/>
                    <a:pt x="25254" y="7108"/>
                    <a:pt x="25254" y="7108"/>
                  </a:cubicBezTo>
                  <a:lnTo>
                    <a:pt x="24896" y="2822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rgbClr val="2727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90;p51">
              <a:extLst>
                <a:ext uri="{FF2B5EF4-FFF2-40B4-BE49-F238E27FC236}">
                  <a16:creationId xmlns:a16="http://schemas.microsoft.com/office/drawing/2014/main" id="{46A35F66-C8B4-4B09-8766-0DDB1CDAC2DE}"/>
                </a:ext>
              </a:extLst>
            </p:cNvPr>
            <p:cNvSpPr/>
            <p:nvPr/>
          </p:nvSpPr>
          <p:spPr>
            <a:xfrm>
              <a:off x="5551490" y="2856519"/>
              <a:ext cx="2499410" cy="862752"/>
            </a:xfrm>
            <a:custGeom>
              <a:avLst/>
              <a:gdLst/>
              <a:ahLst/>
              <a:cxnLst/>
              <a:rect l="l" t="t" r="r" b="b"/>
              <a:pathLst>
                <a:path w="24897" h="8594" extrusionOk="0">
                  <a:moveTo>
                    <a:pt x="13181" y="0"/>
                  </a:moveTo>
                  <a:lnTo>
                    <a:pt x="0" y="5049"/>
                  </a:lnTo>
                  <a:cubicBezTo>
                    <a:pt x="0" y="5049"/>
                    <a:pt x="3977" y="7692"/>
                    <a:pt x="11109" y="8478"/>
                  </a:cubicBezTo>
                  <a:cubicBezTo>
                    <a:pt x="11854" y="8558"/>
                    <a:pt x="12594" y="8594"/>
                    <a:pt x="13320" y="8594"/>
                  </a:cubicBezTo>
                  <a:cubicBezTo>
                    <a:pt x="19597" y="8594"/>
                    <a:pt x="24896" y="5906"/>
                    <a:pt x="24896" y="5906"/>
                  </a:cubicBezTo>
                  <a:lnTo>
                    <a:pt x="13181" y="0"/>
                  </a:lnTo>
                  <a:close/>
                </a:path>
              </a:pathLst>
            </a:custGeom>
            <a:solidFill>
              <a:srgbClr val="EA8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391;p51">
              <a:extLst>
                <a:ext uri="{FF2B5EF4-FFF2-40B4-BE49-F238E27FC236}">
                  <a16:creationId xmlns:a16="http://schemas.microsoft.com/office/drawing/2014/main" id="{DA76CD01-ADB9-4683-9428-BDFCF10A6FE4}"/>
                </a:ext>
              </a:extLst>
            </p:cNvPr>
            <p:cNvSpPr/>
            <p:nvPr/>
          </p:nvSpPr>
          <p:spPr>
            <a:xfrm>
              <a:off x="6740826" y="3711149"/>
              <a:ext cx="351465" cy="439909"/>
            </a:xfrm>
            <a:custGeom>
              <a:avLst/>
              <a:gdLst/>
              <a:ahLst/>
              <a:cxnLst/>
              <a:rect l="l" t="t" r="r" b="b"/>
              <a:pathLst>
                <a:path w="3501" h="4382" extrusionOk="0">
                  <a:moveTo>
                    <a:pt x="3500" y="1"/>
                  </a:moveTo>
                  <a:lnTo>
                    <a:pt x="3500" y="1"/>
                  </a:lnTo>
                  <a:cubicBezTo>
                    <a:pt x="3488" y="12"/>
                    <a:pt x="3477" y="24"/>
                    <a:pt x="3465" y="36"/>
                  </a:cubicBezTo>
                  <a:lnTo>
                    <a:pt x="3370" y="167"/>
                  </a:lnTo>
                  <a:lnTo>
                    <a:pt x="3012" y="655"/>
                  </a:lnTo>
                  <a:cubicBezTo>
                    <a:pt x="2715" y="1060"/>
                    <a:pt x="2286" y="1620"/>
                    <a:pt x="1810" y="2227"/>
                  </a:cubicBezTo>
                  <a:cubicBezTo>
                    <a:pt x="1322" y="2834"/>
                    <a:pt x="869" y="3370"/>
                    <a:pt x="536" y="3763"/>
                  </a:cubicBezTo>
                  <a:cubicBezTo>
                    <a:pt x="381" y="3941"/>
                    <a:pt x="238" y="4096"/>
                    <a:pt x="143" y="4215"/>
                  </a:cubicBezTo>
                  <a:lnTo>
                    <a:pt x="36" y="4334"/>
                  </a:lnTo>
                  <a:cubicBezTo>
                    <a:pt x="24" y="4346"/>
                    <a:pt x="12" y="4370"/>
                    <a:pt x="0" y="4382"/>
                  </a:cubicBezTo>
                  <a:cubicBezTo>
                    <a:pt x="24" y="4370"/>
                    <a:pt x="36" y="4358"/>
                    <a:pt x="48" y="4346"/>
                  </a:cubicBezTo>
                  <a:lnTo>
                    <a:pt x="155" y="4227"/>
                  </a:lnTo>
                  <a:cubicBezTo>
                    <a:pt x="262" y="4120"/>
                    <a:pt x="393" y="3965"/>
                    <a:pt x="560" y="3775"/>
                  </a:cubicBezTo>
                  <a:cubicBezTo>
                    <a:pt x="893" y="3405"/>
                    <a:pt x="1357" y="2870"/>
                    <a:pt x="1834" y="2262"/>
                  </a:cubicBezTo>
                  <a:cubicBezTo>
                    <a:pt x="2322" y="1655"/>
                    <a:pt x="2739" y="1084"/>
                    <a:pt x="3036" y="679"/>
                  </a:cubicBezTo>
                  <a:cubicBezTo>
                    <a:pt x="3179" y="465"/>
                    <a:pt x="3298" y="298"/>
                    <a:pt x="3382" y="179"/>
                  </a:cubicBezTo>
                  <a:lnTo>
                    <a:pt x="3465" y="48"/>
                  </a:lnTo>
                  <a:cubicBezTo>
                    <a:pt x="3477" y="24"/>
                    <a:pt x="3488" y="13"/>
                    <a:pt x="350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392;p51">
              <a:extLst>
                <a:ext uri="{FF2B5EF4-FFF2-40B4-BE49-F238E27FC236}">
                  <a16:creationId xmlns:a16="http://schemas.microsoft.com/office/drawing/2014/main" id="{69B56875-4F1A-4EEB-8C4E-9309E488FA62}"/>
                </a:ext>
              </a:extLst>
            </p:cNvPr>
            <p:cNvSpPr/>
            <p:nvPr/>
          </p:nvSpPr>
          <p:spPr>
            <a:xfrm>
              <a:off x="7009774" y="3682437"/>
              <a:ext cx="325163" cy="467416"/>
            </a:xfrm>
            <a:custGeom>
              <a:avLst/>
              <a:gdLst/>
              <a:ahLst/>
              <a:cxnLst/>
              <a:rect l="l" t="t" r="r" b="b"/>
              <a:pathLst>
                <a:path w="3239" h="4656" extrusionOk="0">
                  <a:moveTo>
                    <a:pt x="3227" y="1"/>
                  </a:moveTo>
                  <a:cubicBezTo>
                    <a:pt x="3215" y="1"/>
                    <a:pt x="2488" y="1024"/>
                    <a:pt x="1595" y="2310"/>
                  </a:cubicBezTo>
                  <a:cubicBezTo>
                    <a:pt x="714" y="3596"/>
                    <a:pt x="0" y="4644"/>
                    <a:pt x="12" y="4656"/>
                  </a:cubicBezTo>
                  <a:cubicBezTo>
                    <a:pt x="12" y="4656"/>
                    <a:pt x="12" y="4656"/>
                    <a:pt x="12" y="4656"/>
                  </a:cubicBezTo>
                  <a:cubicBezTo>
                    <a:pt x="32" y="4656"/>
                    <a:pt x="755" y="3625"/>
                    <a:pt x="1631" y="2346"/>
                  </a:cubicBezTo>
                  <a:cubicBezTo>
                    <a:pt x="2524" y="1060"/>
                    <a:pt x="3239" y="12"/>
                    <a:pt x="322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393;p51">
              <a:extLst>
                <a:ext uri="{FF2B5EF4-FFF2-40B4-BE49-F238E27FC236}">
                  <a16:creationId xmlns:a16="http://schemas.microsoft.com/office/drawing/2014/main" id="{540D9092-0C08-47F4-A115-09BAC6206043}"/>
                </a:ext>
              </a:extLst>
            </p:cNvPr>
            <p:cNvSpPr/>
            <p:nvPr/>
          </p:nvSpPr>
          <p:spPr>
            <a:xfrm>
              <a:off x="7246397" y="3627423"/>
              <a:ext cx="347952" cy="500946"/>
            </a:xfrm>
            <a:custGeom>
              <a:avLst/>
              <a:gdLst/>
              <a:ahLst/>
              <a:cxnLst/>
              <a:rect l="l" t="t" r="r" b="b"/>
              <a:pathLst>
                <a:path w="3466" h="4990" extrusionOk="0">
                  <a:moveTo>
                    <a:pt x="3453" y="1"/>
                  </a:moveTo>
                  <a:cubicBezTo>
                    <a:pt x="3441" y="1"/>
                    <a:pt x="2667" y="1108"/>
                    <a:pt x="1715" y="2489"/>
                  </a:cubicBezTo>
                  <a:cubicBezTo>
                    <a:pt x="762" y="3858"/>
                    <a:pt x="0" y="4990"/>
                    <a:pt x="12" y="4990"/>
                  </a:cubicBezTo>
                  <a:cubicBezTo>
                    <a:pt x="12" y="4990"/>
                    <a:pt x="13" y="4990"/>
                    <a:pt x="13" y="4990"/>
                  </a:cubicBezTo>
                  <a:cubicBezTo>
                    <a:pt x="32" y="4990"/>
                    <a:pt x="803" y="3875"/>
                    <a:pt x="1751" y="2513"/>
                  </a:cubicBezTo>
                  <a:cubicBezTo>
                    <a:pt x="2703" y="1132"/>
                    <a:pt x="3465" y="13"/>
                    <a:pt x="34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394;p51">
              <a:extLst>
                <a:ext uri="{FF2B5EF4-FFF2-40B4-BE49-F238E27FC236}">
                  <a16:creationId xmlns:a16="http://schemas.microsoft.com/office/drawing/2014/main" id="{03F94456-5F87-4084-A6A8-E1C42B3066D6}"/>
                </a:ext>
              </a:extLst>
            </p:cNvPr>
            <p:cNvSpPr/>
            <p:nvPr/>
          </p:nvSpPr>
          <p:spPr>
            <a:xfrm>
              <a:off x="7499784" y="3528237"/>
              <a:ext cx="357489" cy="565497"/>
            </a:xfrm>
            <a:custGeom>
              <a:avLst/>
              <a:gdLst/>
              <a:ahLst/>
              <a:cxnLst/>
              <a:rect l="l" t="t" r="r" b="b"/>
              <a:pathLst>
                <a:path w="3561" h="5633" extrusionOk="0">
                  <a:moveTo>
                    <a:pt x="3561" y="1"/>
                  </a:moveTo>
                  <a:lnTo>
                    <a:pt x="3561" y="1"/>
                  </a:lnTo>
                  <a:cubicBezTo>
                    <a:pt x="3549" y="13"/>
                    <a:pt x="3537" y="36"/>
                    <a:pt x="3525" y="48"/>
                  </a:cubicBezTo>
                  <a:cubicBezTo>
                    <a:pt x="3501" y="96"/>
                    <a:pt x="3465" y="155"/>
                    <a:pt x="3430" y="215"/>
                  </a:cubicBezTo>
                  <a:lnTo>
                    <a:pt x="3061" y="834"/>
                  </a:lnTo>
                  <a:cubicBezTo>
                    <a:pt x="2751" y="1346"/>
                    <a:pt x="2322" y="2060"/>
                    <a:pt x="1834" y="2846"/>
                  </a:cubicBezTo>
                  <a:cubicBezTo>
                    <a:pt x="1346" y="3620"/>
                    <a:pt x="882" y="4311"/>
                    <a:pt x="548" y="4811"/>
                  </a:cubicBezTo>
                  <a:lnTo>
                    <a:pt x="143" y="5406"/>
                  </a:lnTo>
                  <a:lnTo>
                    <a:pt x="36" y="5573"/>
                  </a:lnTo>
                  <a:cubicBezTo>
                    <a:pt x="24" y="5585"/>
                    <a:pt x="13" y="5608"/>
                    <a:pt x="1" y="5632"/>
                  </a:cubicBezTo>
                  <a:cubicBezTo>
                    <a:pt x="24" y="5608"/>
                    <a:pt x="36" y="5597"/>
                    <a:pt x="48" y="5573"/>
                  </a:cubicBezTo>
                  <a:lnTo>
                    <a:pt x="155" y="5418"/>
                  </a:lnTo>
                  <a:cubicBezTo>
                    <a:pt x="263" y="5287"/>
                    <a:pt x="405" y="5085"/>
                    <a:pt x="572" y="4835"/>
                  </a:cubicBezTo>
                  <a:cubicBezTo>
                    <a:pt x="917" y="4334"/>
                    <a:pt x="1382" y="3644"/>
                    <a:pt x="1870" y="2870"/>
                  </a:cubicBezTo>
                  <a:cubicBezTo>
                    <a:pt x="2358" y="2084"/>
                    <a:pt x="2787" y="1370"/>
                    <a:pt x="3084" y="846"/>
                  </a:cubicBezTo>
                  <a:cubicBezTo>
                    <a:pt x="3239" y="596"/>
                    <a:pt x="3358" y="382"/>
                    <a:pt x="3442" y="227"/>
                  </a:cubicBezTo>
                  <a:cubicBezTo>
                    <a:pt x="3477" y="155"/>
                    <a:pt x="3513" y="96"/>
                    <a:pt x="3537" y="60"/>
                  </a:cubicBezTo>
                  <a:cubicBezTo>
                    <a:pt x="3549" y="36"/>
                    <a:pt x="3549" y="13"/>
                    <a:pt x="356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395;p51">
              <a:extLst>
                <a:ext uri="{FF2B5EF4-FFF2-40B4-BE49-F238E27FC236}">
                  <a16:creationId xmlns:a16="http://schemas.microsoft.com/office/drawing/2014/main" id="{18EB195F-441F-42C8-B30D-CED4028BEFE7}"/>
                </a:ext>
              </a:extLst>
            </p:cNvPr>
            <p:cNvSpPr/>
            <p:nvPr/>
          </p:nvSpPr>
          <p:spPr>
            <a:xfrm>
              <a:off x="7797445" y="3491192"/>
              <a:ext cx="257099" cy="518816"/>
            </a:xfrm>
            <a:custGeom>
              <a:avLst/>
              <a:gdLst/>
              <a:ahLst/>
              <a:cxnLst/>
              <a:rect l="l" t="t" r="r" b="b"/>
              <a:pathLst>
                <a:path w="2561" h="5168" extrusionOk="0">
                  <a:moveTo>
                    <a:pt x="2548" y="1"/>
                  </a:moveTo>
                  <a:cubicBezTo>
                    <a:pt x="2536" y="1"/>
                    <a:pt x="1965" y="1144"/>
                    <a:pt x="1262" y="2572"/>
                  </a:cubicBezTo>
                  <a:cubicBezTo>
                    <a:pt x="560" y="4001"/>
                    <a:pt x="0" y="5156"/>
                    <a:pt x="12" y="5168"/>
                  </a:cubicBezTo>
                  <a:cubicBezTo>
                    <a:pt x="36" y="5168"/>
                    <a:pt x="607" y="4025"/>
                    <a:pt x="1310" y="2596"/>
                  </a:cubicBezTo>
                  <a:cubicBezTo>
                    <a:pt x="2001" y="1167"/>
                    <a:pt x="2560" y="12"/>
                    <a:pt x="25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396;p51">
              <a:extLst>
                <a:ext uri="{FF2B5EF4-FFF2-40B4-BE49-F238E27FC236}">
                  <a16:creationId xmlns:a16="http://schemas.microsoft.com/office/drawing/2014/main" id="{2F61635C-C026-402B-8543-85E77F6B6A50}"/>
                </a:ext>
              </a:extLst>
            </p:cNvPr>
            <p:cNvSpPr/>
            <p:nvPr/>
          </p:nvSpPr>
          <p:spPr>
            <a:xfrm>
              <a:off x="7977948" y="3748194"/>
              <a:ext cx="90853" cy="178192"/>
            </a:xfrm>
            <a:custGeom>
              <a:avLst/>
              <a:gdLst/>
              <a:ahLst/>
              <a:cxnLst/>
              <a:rect l="l" t="t" r="r" b="b"/>
              <a:pathLst>
                <a:path w="905" h="1775" extrusionOk="0">
                  <a:moveTo>
                    <a:pt x="892" y="0"/>
                  </a:moveTo>
                  <a:cubicBezTo>
                    <a:pt x="875" y="0"/>
                    <a:pt x="663" y="389"/>
                    <a:pt x="429" y="870"/>
                  </a:cubicBezTo>
                  <a:cubicBezTo>
                    <a:pt x="179" y="1358"/>
                    <a:pt x="0" y="1762"/>
                    <a:pt x="12" y="1774"/>
                  </a:cubicBezTo>
                  <a:cubicBezTo>
                    <a:pt x="12" y="1774"/>
                    <a:pt x="226" y="1381"/>
                    <a:pt x="464" y="893"/>
                  </a:cubicBezTo>
                  <a:cubicBezTo>
                    <a:pt x="714" y="405"/>
                    <a:pt x="905" y="0"/>
                    <a:pt x="893" y="0"/>
                  </a:cubicBezTo>
                  <a:cubicBezTo>
                    <a:pt x="893" y="0"/>
                    <a:pt x="893" y="0"/>
                    <a:pt x="8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397;p51">
              <a:extLst>
                <a:ext uri="{FF2B5EF4-FFF2-40B4-BE49-F238E27FC236}">
                  <a16:creationId xmlns:a16="http://schemas.microsoft.com/office/drawing/2014/main" id="{B9CC11C2-A57B-46F9-8FF1-0316B116727B}"/>
                </a:ext>
              </a:extLst>
            </p:cNvPr>
            <p:cNvSpPr/>
            <p:nvPr/>
          </p:nvSpPr>
          <p:spPr>
            <a:xfrm>
              <a:off x="6498180" y="3726610"/>
              <a:ext cx="374154" cy="413707"/>
            </a:xfrm>
            <a:custGeom>
              <a:avLst/>
              <a:gdLst/>
              <a:ahLst/>
              <a:cxnLst/>
              <a:rect l="l" t="t" r="r" b="b"/>
              <a:pathLst>
                <a:path w="3727" h="4121" extrusionOk="0">
                  <a:moveTo>
                    <a:pt x="3715" y="1"/>
                  </a:moveTo>
                  <a:cubicBezTo>
                    <a:pt x="3692" y="1"/>
                    <a:pt x="2863" y="913"/>
                    <a:pt x="1846" y="2049"/>
                  </a:cubicBezTo>
                  <a:cubicBezTo>
                    <a:pt x="822" y="3192"/>
                    <a:pt x="0" y="4121"/>
                    <a:pt x="0" y="4121"/>
                  </a:cubicBezTo>
                  <a:cubicBezTo>
                    <a:pt x="0" y="4121"/>
                    <a:pt x="0" y="4121"/>
                    <a:pt x="1" y="4121"/>
                  </a:cubicBezTo>
                  <a:cubicBezTo>
                    <a:pt x="23" y="4121"/>
                    <a:pt x="864" y="3208"/>
                    <a:pt x="1881" y="2073"/>
                  </a:cubicBezTo>
                  <a:cubicBezTo>
                    <a:pt x="2905" y="942"/>
                    <a:pt x="3727" y="13"/>
                    <a:pt x="3715" y="1"/>
                  </a:cubicBezTo>
                  <a:cubicBezTo>
                    <a:pt x="3715" y="1"/>
                    <a:pt x="3715" y="1"/>
                    <a:pt x="3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398;p51">
              <a:extLst>
                <a:ext uri="{FF2B5EF4-FFF2-40B4-BE49-F238E27FC236}">
                  <a16:creationId xmlns:a16="http://schemas.microsoft.com/office/drawing/2014/main" id="{6D92406B-D3ED-4251-8367-A009A2EC63E3}"/>
                </a:ext>
              </a:extLst>
            </p:cNvPr>
            <p:cNvSpPr/>
            <p:nvPr/>
          </p:nvSpPr>
          <p:spPr>
            <a:xfrm>
              <a:off x="6288964" y="3712354"/>
              <a:ext cx="374254" cy="393328"/>
            </a:xfrm>
            <a:custGeom>
              <a:avLst/>
              <a:gdLst/>
              <a:ahLst/>
              <a:cxnLst/>
              <a:rect l="l" t="t" r="r" b="b"/>
              <a:pathLst>
                <a:path w="3728" h="3918" extrusionOk="0">
                  <a:moveTo>
                    <a:pt x="3715" y="0"/>
                  </a:moveTo>
                  <a:cubicBezTo>
                    <a:pt x="3692" y="0"/>
                    <a:pt x="2863" y="865"/>
                    <a:pt x="1846" y="1941"/>
                  </a:cubicBezTo>
                  <a:cubicBezTo>
                    <a:pt x="822" y="3024"/>
                    <a:pt x="1" y="3905"/>
                    <a:pt x="12" y="3917"/>
                  </a:cubicBezTo>
                  <a:cubicBezTo>
                    <a:pt x="24" y="3917"/>
                    <a:pt x="858" y="3048"/>
                    <a:pt x="1882" y="1977"/>
                  </a:cubicBezTo>
                  <a:cubicBezTo>
                    <a:pt x="2906" y="893"/>
                    <a:pt x="3727" y="12"/>
                    <a:pt x="3715" y="0"/>
                  </a:cubicBezTo>
                  <a:cubicBezTo>
                    <a:pt x="3715" y="0"/>
                    <a:pt x="3715" y="0"/>
                    <a:pt x="37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399;p51">
              <a:extLst>
                <a:ext uri="{FF2B5EF4-FFF2-40B4-BE49-F238E27FC236}">
                  <a16:creationId xmlns:a16="http://schemas.microsoft.com/office/drawing/2014/main" id="{CA3A2EFE-B9FE-4CB5-AD1D-C58E487F14DE}"/>
                </a:ext>
              </a:extLst>
            </p:cNvPr>
            <p:cNvSpPr/>
            <p:nvPr/>
          </p:nvSpPr>
          <p:spPr>
            <a:xfrm>
              <a:off x="6046319" y="3665672"/>
              <a:ext cx="334801" cy="392224"/>
            </a:xfrm>
            <a:custGeom>
              <a:avLst/>
              <a:gdLst/>
              <a:ahLst/>
              <a:cxnLst/>
              <a:rect l="l" t="t" r="r" b="b"/>
              <a:pathLst>
                <a:path w="3335" h="3907" extrusionOk="0">
                  <a:moveTo>
                    <a:pt x="3334" y="1"/>
                  </a:moveTo>
                  <a:cubicBezTo>
                    <a:pt x="3312" y="1"/>
                    <a:pt x="2566" y="865"/>
                    <a:pt x="1656" y="1942"/>
                  </a:cubicBezTo>
                  <a:cubicBezTo>
                    <a:pt x="739" y="3013"/>
                    <a:pt x="1" y="3894"/>
                    <a:pt x="13" y="3906"/>
                  </a:cubicBezTo>
                  <a:cubicBezTo>
                    <a:pt x="13" y="3906"/>
                    <a:pt x="13" y="3906"/>
                    <a:pt x="13" y="3906"/>
                  </a:cubicBezTo>
                  <a:cubicBezTo>
                    <a:pt x="34" y="3906"/>
                    <a:pt x="781" y="3030"/>
                    <a:pt x="1691" y="1965"/>
                  </a:cubicBezTo>
                  <a:cubicBezTo>
                    <a:pt x="2608" y="894"/>
                    <a:pt x="3334" y="13"/>
                    <a:pt x="3334" y="1"/>
                  </a:cubicBezTo>
                  <a:cubicBezTo>
                    <a:pt x="3334" y="1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400;p51">
              <a:extLst>
                <a:ext uri="{FF2B5EF4-FFF2-40B4-BE49-F238E27FC236}">
                  <a16:creationId xmlns:a16="http://schemas.microsoft.com/office/drawing/2014/main" id="{F9A91BCC-727A-4793-8A40-35694593EC9E}"/>
                </a:ext>
              </a:extLst>
            </p:cNvPr>
            <p:cNvSpPr/>
            <p:nvPr/>
          </p:nvSpPr>
          <p:spPr>
            <a:xfrm>
              <a:off x="5832385" y="3628628"/>
              <a:ext cx="332391" cy="340824"/>
            </a:xfrm>
            <a:custGeom>
              <a:avLst/>
              <a:gdLst/>
              <a:ahLst/>
              <a:cxnLst/>
              <a:rect l="l" t="t" r="r" b="b"/>
              <a:pathLst>
                <a:path w="3311" h="3395" extrusionOk="0">
                  <a:moveTo>
                    <a:pt x="3310" y="1"/>
                  </a:moveTo>
                  <a:lnTo>
                    <a:pt x="3310" y="1"/>
                  </a:lnTo>
                  <a:cubicBezTo>
                    <a:pt x="3298" y="13"/>
                    <a:pt x="3287" y="25"/>
                    <a:pt x="3275" y="36"/>
                  </a:cubicBezTo>
                  <a:lnTo>
                    <a:pt x="3179" y="132"/>
                  </a:lnTo>
                  <a:lnTo>
                    <a:pt x="2834" y="501"/>
                  </a:lnTo>
                  <a:cubicBezTo>
                    <a:pt x="2536" y="822"/>
                    <a:pt x="2132" y="1251"/>
                    <a:pt x="1667" y="1715"/>
                  </a:cubicBezTo>
                  <a:cubicBezTo>
                    <a:pt x="1215" y="2180"/>
                    <a:pt x="798" y="2608"/>
                    <a:pt x="489" y="2906"/>
                  </a:cubicBezTo>
                  <a:lnTo>
                    <a:pt x="131" y="3263"/>
                  </a:lnTo>
                  <a:lnTo>
                    <a:pt x="24" y="3358"/>
                  </a:lnTo>
                  <a:cubicBezTo>
                    <a:pt x="12" y="3370"/>
                    <a:pt x="12" y="3382"/>
                    <a:pt x="0" y="3394"/>
                  </a:cubicBezTo>
                  <a:cubicBezTo>
                    <a:pt x="12" y="3394"/>
                    <a:pt x="24" y="3382"/>
                    <a:pt x="36" y="3370"/>
                  </a:cubicBezTo>
                  <a:lnTo>
                    <a:pt x="143" y="3275"/>
                  </a:lnTo>
                  <a:cubicBezTo>
                    <a:pt x="227" y="3192"/>
                    <a:pt x="358" y="3073"/>
                    <a:pt x="512" y="2930"/>
                  </a:cubicBezTo>
                  <a:cubicBezTo>
                    <a:pt x="822" y="2632"/>
                    <a:pt x="1251" y="2215"/>
                    <a:pt x="1703" y="1751"/>
                  </a:cubicBezTo>
                  <a:cubicBezTo>
                    <a:pt x="2155" y="1275"/>
                    <a:pt x="2560" y="846"/>
                    <a:pt x="2858" y="525"/>
                  </a:cubicBezTo>
                  <a:cubicBezTo>
                    <a:pt x="3001" y="370"/>
                    <a:pt x="3108" y="239"/>
                    <a:pt x="3191" y="144"/>
                  </a:cubicBezTo>
                  <a:lnTo>
                    <a:pt x="3287" y="36"/>
                  </a:lnTo>
                  <a:cubicBezTo>
                    <a:pt x="3298" y="13"/>
                    <a:pt x="3310" y="1"/>
                    <a:pt x="3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401;p51">
              <a:extLst>
                <a:ext uri="{FF2B5EF4-FFF2-40B4-BE49-F238E27FC236}">
                  <a16:creationId xmlns:a16="http://schemas.microsoft.com/office/drawing/2014/main" id="{7108DC41-57AF-4833-8E8C-3D0D6DBC5957}"/>
                </a:ext>
              </a:extLst>
            </p:cNvPr>
            <p:cNvSpPr/>
            <p:nvPr/>
          </p:nvSpPr>
          <p:spPr>
            <a:xfrm>
              <a:off x="5644753" y="3558153"/>
              <a:ext cx="325163" cy="323959"/>
            </a:xfrm>
            <a:custGeom>
              <a:avLst/>
              <a:gdLst/>
              <a:ahLst/>
              <a:cxnLst/>
              <a:rect l="l" t="t" r="r" b="b"/>
              <a:pathLst>
                <a:path w="3239" h="3227" extrusionOk="0">
                  <a:moveTo>
                    <a:pt x="3239" y="0"/>
                  </a:moveTo>
                  <a:cubicBezTo>
                    <a:pt x="3238" y="1"/>
                    <a:pt x="3226" y="12"/>
                    <a:pt x="3203" y="24"/>
                  </a:cubicBezTo>
                  <a:lnTo>
                    <a:pt x="3096" y="119"/>
                  </a:lnTo>
                  <a:cubicBezTo>
                    <a:pt x="3012" y="191"/>
                    <a:pt x="2881" y="298"/>
                    <a:pt x="2727" y="441"/>
                  </a:cubicBezTo>
                  <a:cubicBezTo>
                    <a:pt x="2417" y="703"/>
                    <a:pt x="1988" y="1096"/>
                    <a:pt x="1548" y="1536"/>
                  </a:cubicBezTo>
                  <a:cubicBezTo>
                    <a:pt x="1095" y="1989"/>
                    <a:pt x="703" y="2405"/>
                    <a:pt x="429" y="2715"/>
                  </a:cubicBezTo>
                  <a:cubicBezTo>
                    <a:pt x="286" y="2870"/>
                    <a:pt x="179" y="2989"/>
                    <a:pt x="107" y="3084"/>
                  </a:cubicBezTo>
                  <a:lnTo>
                    <a:pt x="24" y="3191"/>
                  </a:lnTo>
                  <a:cubicBezTo>
                    <a:pt x="12" y="3203"/>
                    <a:pt x="0" y="3215"/>
                    <a:pt x="0" y="3227"/>
                  </a:cubicBezTo>
                  <a:cubicBezTo>
                    <a:pt x="12" y="3215"/>
                    <a:pt x="24" y="3203"/>
                    <a:pt x="36" y="3191"/>
                  </a:cubicBezTo>
                  <a:lnTo>
                    <a:pt x="119" y="3096"/>
                  </a:lnTo>
                  <a:lnTo>
                    <a:pt x="453" y="2739"/>
                  </a:lnTo>
                  <a:cubicBezTo>
                    <a:pt x="738" y="2429"/>
                    <a:pt x="1131" y="2024"/>
                    <a:pt x="1584" y="1572"/>
                  </a:cubicBezTo>
                  <a:cubicBezTo>
                    <a:pt x="2024" y="1131"/>
                    <a:pt x="2441" y="738"/>
                    <a:pt x="2750" y="453"/>
                  </a:cubicBezTo>
                  <a:lnTo>
                    <a:pt x="3108" y="131"/>
                  </a:lnTo>
                  <a:lnTo>
                    <a:pt x="3203" y="36"/>
                  </a:lnTo>
                  <a:cubicBezTo>
                    <a:pt x="3226" y="12"/>
                    <a:pt x="3238" y="1"/>
                    <a:pt x="32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402;p51">
              <a:extLst>
                <a:ext uri="{FF2B5EF4-FFF2-40B4-BE49-F238E27FC236}">
                  <a16:creationId xmlns:a16="http://schemas.microsoft.com/office/drawing/2014/main" id="{77996CCA-4714-4BF0-AEC0-2F6FC4F755C5}"/>
                </a:ext>
              </a:extLst>
            </p:cNvPr>
            <p:cNvSpPr/>
            <p:nvPr/>
          </p:nvSpPr>
          <p:spPr>
            <a:xfrm>
              <a:off x="5546671" y="3489988"/>
              <a:ext cx="226078" cy="197367"/>
            </a:xfrm>
            <a:custGeom>
              <a:avLst/>
              <a:gdLst/>
              <a:ahLst/>
              <a:cxnLst/>
              <a:rect l="l" t="t" r="r" b="b"/>
              <a:pathLst>
                <a:path w="2252" h="1966" extrusionOk="0">
                  <a:moveTo>
                    <a:pt x="2238" y="0"/>
                  </a:moveTo>
                  <a:cubicBezTo>
                    <a:pt x="2214" y="0"/>
                    <a:pt x="1719" y="425"/>
                    <a:pt x="1108" y="965"/>
                  </a:cubicBezTo>
                  <a:cubicBezTo>
                    <a:pt x="501" y="1513"/>
                    <a:pt x="1" y="1965"/>
                    <a:pt x="13" y="1965"/>
                  </a:cubicBezTo>
                  <a:cubicBezTo>
                    <a:pt x="13" y="1965"/>
                    <a:pt x="13" y="1965"/>
                    <a:pt x="13" y="1965"/>
                  </a:cubicBezTo>
                  <a:cubicBezTo>
                    <a:pt x="38" y="1965"/>
                    <a:pt x="533" y="1541"/>
                    <a:pt x="1144" y="1001"/>
                  </a:cubicBezTo>
                  <a:cubicBezTo>
                    <a:pt x="1763" y="453"/>
                    <a:pt x="2251" y="13"/>
                    <a:pt x="2239" y="1"/>
                  </a:cubicBezTo>
                  <a:cubicBezTo>
                    <a:pt x="2239" y="0"/>
                    <a:pt x="2239" y="0"/>
                    <a:pt x="22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403;p51">
              <a:extLst>
                <a:ext uri="{FF2B5EF4-FFF2-40B4-BE49-F238E27FC236}">
                  <a16:creationId xmlns:a16="http://schemas.microsoft.com/office/drawing/2014/main" id="{6E3DAB55-20A1-495F-B560-7B69F6709B27}"/>
                </a:ext>
              </a:extLst>
            </p:cNvPr>
            <p:cNvSpPr/>
            <p:nvPr/>
          </p:nvSpPr>
          <p:spPr>
            <a:xfrm>
              <a:off x="6171808" y="1144850"/>
              <a:ext cx="223669" cy="352068"/>
            </a:xfrm>
            <a:custGeom>
              <a:avLst/>
              <a:gdLst/>
              <a:ahLst/>
              <a:cxnLst/>
              <a:rect l="l" t="t" r="r" b="b"/>
              <a:pathLst>
                <a:path w="2228" h="3507" extrusionOk="0">
                  <a:moveTo>
                    <a:pt x="489" y="1"/>
                  </a:moveTo>
                  <a:lnTo>
                    <a:pt x="48" y="286"/>
                  </a:lnTo>
                  <a:cubicBezTo>
                    <a:pt x="1" y="822"/>
                    <a:pt x="13" y="1358"/>
                    <a:pt x="60" y="1882"/>
                  </a:cubicBezTo>
                  <a:cubicBezTo>
                    <a:pt x="72" y="2179"/>
                    <a:pt x="144" y="2477"/>
                    <a:pt x="251" y="2751"/>
                  </a:cubicBezTo>
                  <a:cubicBezTo>
                    <a:pt x="358" y="3037"/>
                    <a:pt x="560" y="3275"/>
                    <a:pt x="822" y="3418"/>
                  </a:cubicBezTo>
                  <a:cubicBezTo>
                    <a:pt x="958" y="3478"/>
                    <a:pt x="1102" y="3507"/>
                    <a:pt x="1244" y="3507"/>
                  </a:cubicBezTo>
                  <a:cubicBezTo>
                    <a:pt x="1526" y="3507"/>
                    <a:pt x="1799" y="3393"/>
                    <a:pt x="1989" y="3180"/>
                  </a:cubicBezTo>
                  <a:cubicBezTo>
                    <a:pt x="2144" y="3001"/>
                    <a:pt x="2227" y="2775"/>
                    <a:pt x="2215" y="2537"/>
                  </a:cubicBezTo>
                  <a:cubicBezTo>
                    <a:pt x="2192" y="2299"/>
                    <a:pt x="2061" y="2084"/>
                    <a:pt x="1858" y="1965"/>
                  </a:cubicBezTo>
                  <a:cubicBezTo>
                    <a:pt x="1715" y="1870"/>
                    <a:pt x="1501" y="1834"/>
                    <a:pt x="1430" y="1667"/>
                  </a:cubicBezTo>
                  <a:cubicBezTo>
                    <a:pt x="1370" y="1537"/>
                    <a:pt x="1430" y="1382"/>
                    <a:pt x="1418" y="1239"/>
                  </a:cubicBezTo>
                  <a:cubicBezTo>
                    <a:pt x="1406" y="1084"/>
                    <a:pt x="1322" y="929"/>
                    <a:pt x="1179" y="858"/>
                  </a:cubicBezTo>
                  <a:cubicBezTo>
                    <a:pt x="1049" y="786"/>
                    <a:pt x="906" y="775"/>
                    <a:pt x="775" y="715"/>
                  </a:cubicBezTo>
                  <a:cubicBezTo>
                    <a:pt x="513" y="584"/>
                    <a:pt x="394" y="274"/>
                    <a:pt x="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404;p51">
              <a:extLst>
                <a:ext uri="{FF2B5EF4-FFF2-40B4-BE49-F238E27FC236}">
                  <a16:creationId xmlns:a16="http://schemas.microsoft.com/office/drawing/2014/main" id="{C4645F00-A7CF-49E9-B386-0F94616A4244}"/>
                </a:ext>
              </a:extLst>
            </p:cNvPr>
            <p:cNvSpPr/>
            <p:nvPr/>
          </p:nvSpPr>
          <p:spPr>
            <a:xfrm>
              <a:off x="5929162" y="975088"/>
              <a:ext cx="184216" cy="268342"/>
            </a:xfrm>
            <a:custGeom>
              <a:avLst/>
              <a:gdLst/>
              <a:ahLst/>
              <a:cxnLst/>
              <a:rect l="l" t="t" r="r" b="b"/>
              <a:pathLst>
                <a:path w="1835" h="2673" extrusionOk="0">
                  <a:moveTo>
                    <a:pt x="1060" y="1"/>
                  </a:moveTo>
                  <a:lnTo>
                    <a:pt x="1144" y="25"/>
                  </a:lnTo>
                  <a:cubicBezTo>
                    <a:pt x="1099" y="16"/>
                    <a:pt x="1054" y="12"/>
                    <a:pt x="1009" y="12"/>
                  </a:cubicBezTo>
                  <a:cubicBezTo>
                    <a:pt x="741" y="12"/>
                    <a:pt x="472" y="158"/>
                    <a:pt x="298" y="382"/>
                  </a:cubicBezTo>
                  <a:cubicBezTo>
                    <a:pt x="96" y="656"/>
                    <a:pt x="1" y="989"/>
                    <a:pt x="13" y="1323"/>
                  </a:cubicBezTo>
                  <a:cubicBezTo>
                    <a:pt x="25" y="1668"/>
                    <a:pt x="108" y="1989"/>
                    <a:pt x="251" y="2299"/>
                  </a:cubicBezTo>
                  <a:cubicBezTo>
                    <a:pt x="287" y="2430"/>
                    <a:pt x="358" y="2537"/>
                    <a:pt x="465" y="2620"/>
                  </a:cubicBezTo>
                  <a:cubicBezTo>
                    <a:pt x="526" y="2657"/>
                    <a:pt x="593" y="2673"/>
                    <a:pt x="662" y="2673"/>
                  </a:cubicBezTo>
                  <a:cubicBezTo>
                    <a:pt x="792" y="2673"/>
                    <a:pt x="927" y="2615"/>
                    <a:pt x="1037" y="2537"/>
                  </a:cubicBezTo>
                  <a:cubicBezTo>
                    <a:pt x="1525" y="2204"/>
                    <a:pt x="1811" y="1656"/>
                    <a:pt x="1822" y="1061"/>
                  </a:cubicBezTo>
                  <a:cubicBezTo>
                    <a:pt x="1834" y="822"/>
                    <a:pt x="1775" y="572"/>
                    <a:pt x="1644" y="358"/>
                  </a:cubicBezTo>
                  <a:cubicBezTo>
                    <a:pt x="1525" y="144"/>
                    <a:pt x="1310" y="13"/>
                    <a:pt x="106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405;p51">
              <a:extLst>
                <a:ext uri="{FF2B5EF4-FFF2-40B4-BE49-F238E27FC236}">
                  <a16:creationId xmlns:a16="http://schemas.microsoft.com/office/drawing/2014/main" id="{29B4904E-9B4C-4A6C-8776-E94EDFF2F9AD}"/>
                </a:ext>
              </a:extLst>
            </p:cNvPr>
            <p:cNvSpPr/>
            <p:nvPr/>
          </p:nvSpPr>
          <p:spPr>
            <a:xfrm>
              <a:off x="5396084" y="1963640"/>
              <a:ext cx="1342415" cy="255894"/>
            </a:xfrm>
            <a:custGeom>
              <a:avLst/>
              <a:gdLst/>
              <a:ahLst/>
              <a:cxnLst/>
              <a:rect l="l" t="t" r="r" b="b"/>
              <a:pathLst>
                <a:path w="13372" h="2549" extrusionOk="0">
                  <a:moveTo>
                    <a:pt x="5870" y="0"/>
                  </a:moveTo>
                  <a:lnTo>
                    <a:pt x="5847" y="36"/>
                  </a:lnTo>
                  <a:lnTo>
                    <a:pt x="1703" y="131"/>
                  </a:lnTo>
                  <a:cubicBezTo>
                    <a:pt x="870" y="131"/>
                    <a:pt x="1" y="643"/>
                    <a:pt x="1" y="1286"/>
                  </a:cubicBezTo>
                  <a:cubicBezTo>
                    <a:pt x="1" y="1888"/>
                    <a:pt x="293" y="2548"/>
                    <a:pt x="1017" y="2548"/>
                  </a:cubicBezTo>
                  <a:cubicBezTo>
                    <a:pt x="1023" y="2548"/>
                    <a:pt x="1030" y="2548"/>
                    <a:pt x="1036" y="2548"/>
                  </a:cubicBezTo>
                  <a:lnTo>
                    <a:pt x="6692" y="2513"/>
                  </a:lnTo>
                  <a:lnTo>
                    <a:pt x="12347" y="2513"/>
                  </a:lnTo>
                  <a:cubicBezTo>
                    <a:pt x="12357" y="2513"/>
                    <a:pt x="12366" y="2513"/>
                    <a:pt x="12376" y="2513"/>
                  </a:cubicBezTo>
                  <a:cubicBezTo>
                    <a:pt x="13091" y="2513"/>
                    <a:pt x="13288" y="2065"/>
                    <a:pt x="13288" y="1548"/>
                  </a:cubicBezTo>
                  <a:cubicBezTo>
                    <a:pt x="13371" y="560"/>
                    <a:pt x="12752" y="381"/>
                    <a:pt x="12121" y="369"/>
                  </a:cubicBezTo>
                  <a:lnTo>
                    <a:pt x="7549" y="108"/>
                  </a:lnTo>
                  <a:cubicBezTo>
                    <a:pt x="7525" y="36"/>
                    <a:pt x="7502" y="0"/>
                    <a:pt x="7502" y="0"/>
                  </a:cubicBezTo>
                  <a:lnTo>
                    <a:pt x="6263" y="24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406;p51">
              <a:extLst>
                <a:ext uri="{FF2B5EF4-FFF2-40B4-BE49-F238E27FC236}">
                  <a16:creationId xmlns:a16="http://schemas.microsoft.com/office/drawing/2014/main" id="{FF7ED0ED-5990-48FF-A7BC-258CDF579523}"/>
                </a:ext>
              </a:extLst>
            </p:cNvPr>
            <p:cNvSpPr/>
            <p:nvPr/>
          </p:nvSpPr>
          <p:spPr>
            <a:xfrm>
              <a:off x="5552694" y="2047266"/>
              <a:ext cx="537990" cy="173474"/>
            </a:xfrm>
            <a:custGeom>
              <a:avLst/>
              <a:gdLst/>
              <a:ahLst/>
              <a:cxnLst/>
              <a:rect l="l" t="t" r="r" b="b"/>
              <a:pathLst>
                <a:path w="5359" h="1728" extrusionOk="0">
                  <a:moveTo>
                    <a:pt x="453" y="1"/>
                  </a:moveTo>
                  <a:lnTo>
                    <a:pt x="727" y="37"/>
                  </a:lnTo>
                  <a:lnTo>
                    <a:pt x="1774" y="156"/>
                  </a:lnTo>
                  <a:lnTo>
                    <a:pt x="5253" y="534"/>
                  </a:lnTo>
                  <a:lnTo>
                    <a:pt x="5253" y="534"/>
                  </a:lnTo>
                  <a:cubicBezTo>
                    <a:pt x="5275" y="790"/>
                    <a:pt x="5287" y="1056"/>
                    <a:pt x="5311" y="1322"/>
                  </a:cubicBezTo>
                  <a:cubicBezTo>
                    <a:pt x="5311" y="1449"/>
                    <a:pt x="5322" y="1576"/>
                    <a:pt x="5333" y="1692"/>
                  </a:cubicBezTo>
                  <a:lnTo>
                    <a:pt x="5333" y="1692"/>
                  </a:lnTo>
                  <a:lnTo>
                    <a:pt x="1548" y="1703"/>
                  </a:lnTo>
                  <a:lnTo>
                    <a:pt x="417" y="1715"/>
                  </a:lnTo>
                  <a:lnTo>
                    <a:pt x="0" y="1715"/>
                  </a:lnTo>
                  <a:lnTo>
                    <a:pt x="24" y="1727"/>
                  </a:lnTo>
                  <a:lnTo>
                    <a:pt x="5358" y="1727"/>
                  </a:lnTo>
                  <a:lnTo>
                    <a:pt x="5358" y="1703"/>
                  </a:lnTo>
                  <a:cubicBezTo>
                    <a:pt x="5358" y="1584"/>
                    <a:pt x="5346" y="1453"/>
                    <a:pt x="5334" y="1322"/>
                  </a:cubicBezTo>
                  <a:cubicBezTo>
                    <a:pt x="5322" y="1049"/>
                    <a:pt x="5299" y="775"/>
                    <a:pt x="5287" y="513"/>
                  </a:cubicBezTo>
                  <a:lnTo>
                    <a:pt x="5287" y="501"/>
                  </a:lnTo>
                  <a:lnTo>
                    <a:pt x="5275" y="501"/>
                  </a:lnTo>
                  <a:lnTo>
                    <a:pt x="1774" y="132"/>
                  </a:lnTo>
                  <a:lnTo>
                    <a:pt x="739" y="25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407;p51">
              <a:extLst>
                <a:ext uri="{FF2B5EF4-FFF2-40B4-BE49-F238E27FC236}">
                  <a16:creationId xmlns:a16="http://schemas.microsoft.com/office/drawing/2014/main" id="{590C9BF2-2063-4190-B864-581DF7FC9C73}"/>
                </a:ext>
              </a:extLst>
            </p:cNvPr>
            <p:cNvSpPr/>
            <p:nvPr/>
          </p:nvSpPr>
          <p:spPr>
            <a:xfrm>
              <a:off x="5546671" y="2018554"/>
              <a:ext cx="122074" cy="37345"/>
            </a:xfrm>
            <a:custGeom>
              <a:avLst/>
              <a:gdLst/>
              <a:ahLst/>
              <a:cxnLst/>
              <a:rect l="l" t="t" r="r" b="b"/>
              <a:pathLst>
                <a:path w="1216" h="372" extrusionOk="0">
                  <a:moveTo>
                    <a:pt x="245" y="0"/>
                  </a:moveTo>
                  <a:cubicBezTo>
                    <a:pt x="227" y="0"/>
                    <a:pt x="209" y="0"/>
                    <a:pt x="191" y="1"/>
                  </a:cubicBezTo>
                  <a:cubicBezTo>
                    <a:pt x="144" y="1"/>
                    <a:pt x="108" y="1"/>
                    <a:pt x="60" y="13"/>
                  </a:cubicBezTo>
                  <a:cubicBezTo>
                    <a:pt x="37" y="13"/>
                    <a:pt x="25" y="25"/>
                    <a:pt x="1" y="25"/>
                  </a:cubicBezTo>
                  <a:cubicBezTo>
                    <a:pt x="1" y="29"/>
                    <a:pt x="10" y="30"/>
                    <a:pt x="26" y="30"/>
                  </a:cubicBezTo>
                  <a:cubicBezTo>
                    <a:pt x="59" y="30"/>
                    <a:pt x="120" y="25"/>
                    <a:pt x="191" y="25"/>
                  </a:cubicBezTo>
                  <a:cubicBezTo>
                    <a:pt x="346" y="25"/>
                    <a:pt x="501" y="49"/>
                    <a:pt x="644" y="96"/>
                  </a:cubicBezTo>
                  <a:cubicBezTo>
                    <a:pt x="787" y="132"/>
                    <a:pt x="929" y="192"/>
                    <a:pt x="1060" y="275"/>
                  </a:cubicBezTo>
                  <a:cubicBezTo>
                    <a:pt x="1146" y="328"/>
                    <a:pt x="1202" y="372"/>
                    <a:pt x="1213" y="372"/>
                  </a:cubicBezTo>
                  <a:cubicBezTo>
                    <a:pt x="1215" y="372"/>
                    <a:pt x="1215" y="371"/>
                    <a:pt x="1215" y="370"/>
                  </a:cubicBezTo>
                  <a:cubicBezTo>
                    <a:pt x="1215" y="370"/>
                    <a:pt x="1203" y="358"/>
                    <a:pt x="1180" y="334"/>
                  </a:cubicBezTo>
                  <a:cubicBezTo>
                    <a:pt x="1144" y="299"/>
                    <a:pt x="1108" y="275"/>
                    <a:pt x="1072" y="251"/>
                  </a:cubicBezTo>
                  <a:cubicBezTo>
                    <a:pt x="825" y="94"/>
                    <a:pt x="546" y="0"/>
                    <a:pt x="24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408;p51">
              <a:extLst>
                <a:ext uri="{FF2B5EF4-FFF2-40B4-BE49-F238E27FC236}">
                  <a16:creationId xmlns:a16="http://schemas.microsoft.com/office/drawing/2014/main" id="{60CEF2B0-A652-42C2-979C-564E735A72DE}"/>
                </a:ext>
              </a:extLst>
            </p:cNvPr>
            <p:cNvSpPr/>
            <p:nvPr/>
          </p:nvSpPr>
          <p:spPr>
            <a:xfrm>
              <a:off x="6173012" y="2029296"/>
              <a:ext cx="404070" cy="95872"/>
            </a:xfrm>
            <a:custGeom>
              <a:avLst/>
              <a:gdLst/>
              <a:ahLst/>
              <a:cxnLst/>
              <a:rect l="l" t="t" r="r" b="b"/>
              <a:pathLst>
                <a:path w="4025" h="955" extrusionOk="0">
                  <a:moveTo>
                    <a:pt x="4023" y="1"/>
                  </a:moveTo>
                  <a:cubicBezTo>
                    <a:pt x="3977" y="1"/>
                    <a:pt x="3091" y="211"/>
                    <a:pt x="2013" y="466"/>
                  </a:cubicBezTo>
                  <a:cubicBezTo>
                    <a:pt x="894" y="727"/>
                    <a:pt x="1" y="942"/>
                    <a:pt x="1" y="954"/>
                  </a:cubicBezTo>
                  <a:cubicBezTo>
                    <a:pt x="1" y="954"/>
                    <a:pt x="1" y="954"/>
                    <a:pt x="3" y="954"/>
                  </a:cubicBezTo>
                  <a:cubicBezTo>
                    <a:pt x="49" y="954"/>
                    <a:pt x="935" y="744"/>
                    <a:pt x="2013" y="489"/>
                  </a:cubicBezTo>
                  <a:cubicBezTo>
                    <a:pt x="3132" y="227"/>
                    <a:pt x="4025" y="13"/>
                    <a:pt x="4025" y="1"/>
                  </a:cubicBezTo>
                  <a:cubicBezTo>
                    <a:pt x="4025" y="1"/>
                    <a:pt x="4024" y="1"/>
                    <a:pt x="402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409;p51">
              <a:extLst>
                <a:ext uri="{FF2B5EF4-FFF2-40B4-BE49-F238E27FC236}">
                  <a16:creationId xmlns:a16="http://schemas.microsoft.com/office/drawing/2014/main" id="{378B918D-CE0D-4156-B47F-E8C043EA69AE}"/>
                </a:ext>
              </a:extLst>
            </p:cNvPr>
            <p:cNvSpPr/>
            <p:nvPr/>
          </p:nvSpPr>
          <p:spPr>
            <a:xfrm>
              <a:off x="6437142" y="2020964"/>
              <a:ext cx="63446" cy="43168"/>
            </a:xfrm>
            <a:custGeom>
              <a:avLst/>
              <a:gdLst/>
              <a:ahLst/>
              <a:cxnLst/>
              <a:rect l="l" t="t" r="r" b="b"/>
              <a:pathLst>
                <a:path w="632" h="430" extrusionOk="0">
                  <a:moveTo>
                    <a:pt x="632" y="1"/>
                  </a:moveTo>
                  <a:cubicBezTo>
                    <a:pt x="596" y="1"/>
                    <a:pt x="561" y="1"/>
                    <a:pt x="525" y="13"/>
                  </a:cubicBezTo>
                  <a:cubicBezTo>
                    <a:pt x="430" y="48"/>
                    <a:pt x="346" y="84"/>
                    <a:pt x="263" y="144"/>
                  </a:cubicBezTo>
                  <a:cubicBezTo>
                    <a:pt x="191" y="191"/>
                    <a:pt x="120" y="263"/>
                    <a:pt x="60" y="334"/>
                  </a:cubicBezTo>
                  <a:cubicBezTo>
                    <a:pt x="37" y="358"/>
                    <a:pt x="13" y="394"/>
                    <a:pt x="1" y="429"/>
                  </a:cubicBezTo>
                  <a:cubicBezTo>
                    <a:pt x="84" y="334"/>
                    <a:pt x="180" y="251"/>
                    <a:pt x="287" y="168"/>
                  </a:cubicBezTo>
                  <a:cubicBezTo>
                    <a:pt x="394" y="96"/>
                    <a:pt x="513" y="37"/>
                    <a:pt x="63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410;p51">
              <a:extLst>
                <a:ext uri="{FF2B5EF4-FFF2-40B4-BE49-F238E27FC236}">
                  <a16:creationId xmlns:a16="http://schemas.microsoft.com/office/drawing/2014/main" id="{B7FF441E-C725-4BB5-B836-9AF087CBFA3D}"/>
                </a:ext>
              </a:extLst>
            </p:cNvPr>
            <p:cNvSpPr/>
            <p:nvPr/>
          </p:nvSpPr>
          <p:spPr>
            <a:xfrm>
              <a:off x="6084568" y="2111818"/>
              <a:ext cx="84930" cy="104104"/>
            </a:xfrm>
            <a:custGeom>
              <a:avLst/>
              <a:gdLst/>
              <a:ahLst/>
              <a:cxnLst/>
              <a:rect l="l" t="t" r="r" b="b"/>
              <a:pathLst>
                <a:path w="846" h="1037" extrusionOk="0">
                  <a:moveTo>
                    <a:pt x="1" y="1"/>
                  </a:moveTo>
                  <a:lnTo>
                    <a:pt x="72" y="1025"/>
                  </a:lnTo>
                  <a:lnTo>
                    <a:pt x="846" y="1037"/>
                  </a:lnTo>
                  <a:lnTo>
                    <a:pt x="846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411;p51">
              <a:extLst>
                <a:ext uri="{FF2B5EF4-FFF2-40B4-BE49-F238E27FC236}">
                  <a16:creationId xmlns:a16="http://schemas.microsoft.com/office/drawing/2014/main" id="{03C01D62-F6F5-49E5-843C-D7406261B086}"/>
                </a:ext>
              </a:extLst>
            </p:cNvPr>
            <p:cNvSpPr/>
            <p:nvPr/>
          </p:nvSpPr>
          <p:spPr>
            <a:xfrm>
              <a:off x="6169398" y="2122560"/>
              <a:ext cx="210518" cy="100892"/>
            </a:xfrm>
            <a:custGeom>
              <a:avLst/>
              <a:gdLst/>
              <a:ahLst/>
              <a:cxnLst/>
              <a:rect l="l" t="t" r="r" b="b"/>
              <a:pathLst>
                <a:path w="2097" h="1005" extrusionOk="0">
                  <a:moveTo>
                    <a:pt x="1" y="1"/>
                  </a:moveTo>
                  <a:lnTo>
                    <a:pt x="1" y="930"/>
                  </a:lnTo>
                  <a:cubicBezTo>
                    <a:pt x="1" y="930"/>
                    <a:pt x="1412" y="1005"/>
                    <a:pt x="1801" y="1005"/>
                  </a:cubicBezTo>
                  <a:cubicBezTo>
                    <a:pt x="1850" y="1005"/>
                    <a:pt x="1882" y="1004"/>
                    <a:pt x="1894" y="1001"/>
                  </a:cubicBezTo>
                  <a:cubicBezTo>
                    <a:pt x="2025" y="977"/>
                    <a:pt x="2096" y="763"/>
                    <a:pt x="1858" y="584"/>
                  </a:cubicBezTo>
                  <a:cubicBezTo>
                    <a:pt x="1775" y="525"/>
                    <a:pt x="1382" y="418"/>
                    <a:pt x="1156" y="346"/>
                  </a:cubicBezTo>
                  <a:cubicBezTo>
                    <a:pt x="1037" y="299"/>
                    <a:pt x="918" y="239"/>
                    <a:pt x="799" y="179"/>
                  </a:cubicBezTo>
                  <a:lnTo>
                    <a:pt x="596" y="60"/>
                  </a:lnTo>
                  <a:cubicBezTo>
                    <a:pt x="537" y="25"/>
                    <a:pt x="453" y="1"/>
                    <a:pt x="38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412;p51">
              <a:extLst>
                <a:ext uri="{FF2B5EF4-FFF2-40B4-BE49-F238E27FC236}">
                  <a16:creationId xmlns:a16="http://schemas.microsoft.com/office/drawing/2014/main" id="{BE98524F-5E31-44DD-A523-9C3D29B988D0}"/>
                </a:ext>
              </a:extLst>
            </p:cNvPr>
            <p:cNvSpPr/>
            <p:nvPr/>
          </p:nvSpPr>
          <p:spPr>
            <a:xfrm>
              <a:off x="6228027" y="2159604"/>
              <a:ext cx="4819" cy="49191"/>
            </a:xfrm>
            <a:custGeom>
              <a:avLst/>
              <a:gdLst/>
              <a:ahLst/>
              <a:cxnLst/>
              <a:rect l="l" t="t" r="r" b="b"/>
              <a:pathLst>
                <a:path w="48" h="490" extrusionOk="0">
                  <a:moveTo>
                    <a:pt x="36" y="1"/>
                  </a:moveTo>
                  <a:cubicBezTo>
                    <a:pt x="12" y="84"/>
                    <a:pt x="0" y="168"/>
                    <a:pt x="12" y="239"/>
                  </a:cubicBezTo>
                  <a:cubicBezTo>
                    <a:pt x="0" y="322"/>
                    <a:pt x="24" y="406"/>
                    <a:pt x="48" y="489"/>
                  </a:cubicBezTo>
                  <a:cubicBezTo>
                    <a:pt x="48" y="406"/>
                    <a:pt x="48" y="322"/>
                    <a:pt x="36" y="239"/>
                  </a:cubicBezTo>
                  <a:cubicBezTo>
                    <a:pt x="48" y="168"/>
                    <a:pt x="36" y="84"/>
                    <a:pt x="3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413;p51">
              <a:extLst>
                <a:ext uri="{FF2B5EF4-FFF2-40B4-BE49-F238E27FC236}">
                  <a16:creationId xmlns:a16="http://schemas.microsoft.com/office/drawing/2014/main" id="{0A5C79E6-3C8E-422D-8A67-8FEB02950032}"/>
                </a:ext>
              </a:extLst>
            </p:cNvPr>
            <p:cNvSpPr/>
            <p:nvPr/>
          </p:nvSpPr>
          <p:spPr>
            <a:xfrm>
              <a:off x="6249511" y="2163218"/>
              <a:ext cx="3714" cy="44372"/>
            </a:xfrm>
            <a:custGeom>
              <a:avLst/>
              <a:gdLst/>
              <a:ahLst/>
              <a:cxnLst/>
              <a:rect l="l" t="t" r="r" b="b"/>
              <a:pathLst>
                <a:path w="37" h="442" extrusionOk="0">
                  <a:moveTo>
                    <a:pt x="24" y="1"/>
                  </a:moveTo>
                  <a:cubicBezTo>
                    <a:pt x="1" y="72"/>
                    <a:pt x="1" y="144"/>
                    <a:pt x="1" y="227"/>
                  </a:cubicBezTo>
                  <a:cubicBezTo>
                    <a:pt x="1" y="298"/>
                    <a:pt x="1" y="370"/>
                    <a:pt x="13" y="441"/>
                  </a:cubicBezTo>
                  <a:cubicBezTo>
                    <a:pt x="36" y="370"/>
                    <a:pt x="36" y="298"/>
                    <a:pt x="36" y="227"/>
                  </a:cubicBezTo>
                  <a:cubicBezTo>
                    <a:pt x="36" y="144"/>
                    <a:pt x="36" y="72"/>
                    <a:pt x="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414;p51">
              <a:extLst>
                <a:ext uri="{FF2B5EF4-FFF2-40B4-BE49-F238E27FC236}">
                  <a16:creationId xmlns:a16="http://schemas.microsoft.com/office/drawing/2014/main" id="{BCC26624-A1DA-4141-8247-A61EF2ABE286}"/>
                </a:ext>
              </a:extLst>
            </p:cNvPr>
            <p:cNvSpPr/>
            <p:nvPr/>
          </p:nvSpPr>
          <p:spPr>
            <a:xfrm>
              <a:off x="6268685" y="2165627"/>
              <a:ext cx="4819" cy="45477"/>
            </a:xfrm>
            <a:custGeom>
              <a:avLst/>
              <a:gdLst/>
              <a:ahLst/>
              <a:cxnLst/>
              <a:rect l="l" t="t" r="r" b="b"/>
              <a:pathLst>
                <a:path w="48" h="453" extrusionOk="0">
                  <a:moveTo>
                    <a:pt x="0" y="1"/>
                  </a:moveTo>
                  <a:cubicBezTo>
                    <a:pt x="0" y="155"/>
                    <a:pt x="12" y="310"/>
                    <a:pt x="36" y="453"/>
                  </a:cubicBezTo>
                  <a:cubicBezTo>
                    <a:pt x="48" y="382"/>
                    <a:pt x="48" y="298"/>
                    <a:pt x="36" y="227"/>
                  </a:cubicBezTo>
                  <a:cubicBezTo>
                    <a:pt x="36" y="155"/>
                    <a:pt x="24" y="72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415;p51">
              <a:extLst>
                <a:ext uri="{FF2B5EF4-FFF2-40B4-BE49-F238E27FC236}">
                  <a16:creationId xmlns:a16="http://schemas.microsoft.com/office/drawing/2014/main" id="{2403FEA6-D870-4D20-8BB6-D9EE748CED32}"/>
                </a:ext>
              </a:extLst>
            </p:cNvPr>
            <p:cNvSpPr/>
            <p:nvPr/>
          </p:nvSpPr>
          <p:spPr>
            <a:xfrm>
              <a:off x="6177831" y="2145348"/>
              <a:ext cx="38349" cy="72984"/>
            </a:xfrm>
            <a:custGeom>
              <a:avLst/>
              <a:gdLst/>
              <a:ahLst/>
              <a:cxnLst/>
              <a:rect l="l" t="t" r="r" b="b"/>
              <a:pathLst>
                <a:path w="382" h="727" extrusionOk="0">
                  <a:moveTo>
                    <a:pt x="96" y="19"/>
                  </a:moveTo>
                  <a:cubicBezTo>
                    <a:pt x="104" y="19"/>
                    <a:pt x="112" y="20"/>
                    <a:pt x="119" y="24"/>
                  </a:cubicBezTo>
                  <a:cubicBezTo>
                    <a:pt x="179" y="48"/>
                    <a:pt x="238" y="95"/>
                    <a:pt x="286" y="155"/>
                  </a:cubicBezTo>
                  <a:cubicBezTo>
                    <a:pt x="327" y="219"/>
                    <a:pt x="345" y="291"/>
                    <a:pt x="344" y="362"/>
                  </a:cubicBezTo>
                  <a:lnTo>
                    <a:pt x="344" y="362"/>
                  </a:lnTo>
                  <a:cubicBezTo>
                    <a:pt x="264" y="320"/>
                    <a:pt x="193" y="276"/>
                    <a:pt x="131" y="214"/>
                  </a:cubicBezTo>
                  <a:cubicBezTo>
                    <a:pt x="96" y="191"/>
                    <a:pt x="60" y="143"/>
                    <a:pt x="36" y="107"/>
                  </a:cubicBezTo>
                  <a:cubicBezTo>
                    <a:pt x="24" y="83"/>
                    <a:pt x="36" y="60"/>
                    <a:pt x="48" y="36"/>
                  </a:cubicBezTo>
                  <a:cubicBezTo>
                    <a:pt x="56" y="27"/>
                    <a:pt x="77" y="19"/>
                    <a:pt x="96" y="19"/>
                  </a:cubicBezTo>
                  <a:close/>
                  <a:moveTo>
                    <a:pt x="342" y="389"/>
                  </a:moveTo>
                  <a:lnTo>
                    <a:pt x="342" y="389"/>
                  </a:lnTo>
                  <a:cubicBezTo>
                    <a:pt x="332" y="494"/>
                    <a:pt x="279" y="594"/>
                    <a:pt x="191" y="655"/>
                  </a:cubicBezTo>
                  <a:cubicBezTo>
                    <a:pt x="167" y="667"/>
                    <a:pt x="143" y="679"/>
                    <a:pt x="107" y="691"/>
                  </a:cubicBezTo>
                  <a:cubicBezTo>
                    <a:pt x="84" y="691"/>
                    <a:pt x="60" y="691"/>
                    <a:pt x="48" y="667"/>
                  </a:cubicBezTo>
                  <a:cubicBezTo>
                    <a:pt x="48" y="643"/>
                    <a:pt x="48" y="619"/>
                    <a:pt x="60" y="607"/>
                  </a:cubicBezTo>
                  <a:cubicBezTo>
                    <a:pt x="72" y="584"/>
                    <a:pt x="84" y="560"/>
                    <a:pt x="107" y="548"/>
                  </a:cubicBezTo>
                  <a:cubicBezTo>
                    <a:pt x="155" y="500"/>
                    <a:pt x="215" y="453"/>
                    <a:pt x="286" y="417"/>
                  </a:cubicBezTo>
                  <a:cubicBezTo>
                    <a:pt x="312" y="404"/>
                    <a:pt x="330" y="395"/>
                    <a:pt x="342" y="389"/>
                  </a:cubicBezTo>
                  <a:close/>
                  <a:moveTo>
                    <a:pt x="72" y="0"/>
                  </a:moveTo>
                  <a:cubicBezTo>
                    <a:pt x="48" y="0"/>
                    <a:pt x="36" y="12"/>
                    <a:pt x="24" y="24"/>
                  </a:cubicBezTo>
                  <a:cubicBezTo>
                    <a:pt x="0" y="48"/>
                    <a:pt x="0" y="83"/>
                    <a:pt x="12" y="119"/>
                  </a:cubicBezTo>
                  <a:cubicBezTo>
                    <a:pt x="24" y="143"/>
                    <a:pt x="36" y="167"/>
                    <a:pt x="60" y="191"/>
                  </a:cubicBezTo>
                  <a:cubicBezTo>
                    <a:pt x="131" y="262"/>
                    <a:pt x="215" y="322"/>
                    <a:pt x="310" y="357"/>
                  </a:cubicBezTo>
                  <a:cubicBezTo>
                    <a:pt x="321" y="363"/>
                    <a:pt x="332" y="368"/>
                    <a:pt x="343" y="373"/>
                  </a:cubicBezTo>
                  <a:lnTo>
                    <a:pt x="343" y="373"/>
                  </a:lnTo>
                  <a:cubicBezTo>
                    <a:pt x="343" y="378"/>
                    <a:pt x="343" y="382"/>
                    <a:pt x="342" y="387"/>
                  </a:cubicBezTo>
                  <a:lnTo>
                    <a:pt x="342" y="387"/>
                  </a:lnTo>
                  <a:cubicBezTo>
                    <a:pt x="320" y="393"/>
                    <a:pt x="293" y="395"/>
                    <a:pt x="274" y="405"/>
                  </a:cubicBezTo>
                  <a:cubicBezTo>
                    <a:pt x="203" y="441"/>
                    <a:pt x="143" y="476"/>
                    <a:pt x="84" y="536"/>
                  </a:cubicBezTo>
                  <a:cubicBezTo>
                    <a:pt x="72" y="548"/>
                    <a:pt x="48" y="572"/>
                    <a:pt x="36" y="595"/>
                  </a:cubicBezTo>
                  <a:cubicBezTo>
                    <a:pt x="24" y="619"/>
                    <a:pt x="12" y="655"/>
                    <a:pt x="24" y="679"/>
                  </a:cubicBezTo>
                  <a:cubicBezTo>
                    <a:pt x="36" y="703"/>
                    <a:pt x="48" y="714"/>
                    <a:pt x="60" y="726"/>
                  </a:cubicBezTo>
                  <a:lnTo>
                    <a:pt x="107" y="726"/>
                  </a:lnTo>
                  <a:cubicBezTo>
                    <a:pt x="143" y="714"/>
                    <a:pt x="179" y="703"/>
                    <a:pt x="203" y="679"/>
                  </a:cubicBezTo>
                  <a:cubicBezTo>
                    <a:pt x="274" y="643"/>
                    <a:pt x="322" y="572"/>
                    <a:pt x="346" y="488"/>
                  </a:cubicBezTo>
                  <a:cubicBezTo>
                    <a:pt x="359" y="453"/>
                    <a:pt x="366" y="417"/>
                    <a:pt x="368" y="380"/>
                  </a:cubicBezTo>
                  <a:lnTo>
                    <a:pt x="368" y="380"/>
                  </a:lnTo>
                  <a:cubicBezTo>
                    <a:pt x="373" y="381"/>
                    <a:pt x="377" y="381"/>
                    <a:pt x="381" y="381"/>
                  </a:cubicBezTo>
                  <a:cubicBezTo>
                    <a:pt x="377" y="379"/>
                    <a:pt x="373" y="377"/>
                    <a:pt x="369" y="375"/>
                  </a:cubicBezTo>
                  <a:lnTo>
                    <a:pt x="369" y="375"/>
                  </a:lnTo>
                  <a:cubicBezTo>
                    <a:pt x="376" y="216"/>
                    <a:pt x="283" y="58"/>
                    <a:pt x="11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416;p51">
              <a:extLst>
                <a:ext uri="{FF2B5EF4-FFF2-40B4-BE49-F238E27FC236}">
                  <a16:creationId xmlns:a16="http://schemas.microsoft.com/office/drawing/2014/main" id="{0A495074-F96D-4DB0-AC50-36736973EA61}"/>
                </a:ext>
              </a:extLst>
            </p:cNvPr>
            <p:cNvSpPr/>
            <p:nvPr/>
          </p:nvSpPr>
          <p:spPr>
            <a:xfrm>
              <a:off x="6214876" y="2123764"/>
              <a:ext cx="154299" cy="99386"/>
            </a:xfrm>
            <a:custGeom>
              <a:avLst/>
              <a:gdLst/>
              <a:ahLst/>
              <a:cxnLst/>
              <a:rect l="l" t="t" r="r" b="b"/>
              <a:pathLst>
                <a:path w="1537" h="990" extrusionOk="0">
                  <a:moveTo>
                    <a:pt x="0" y="1"/>
                  </a:moveTo>
                  <a:cubicBezTo>
                    <a:pt x="12" y="25"/>
                    <a:pt x="36" y="37"/>
                    <a:pt x="60" y="48"/>
                  </a:cubicBezTo>
                  <a:cubicBezTo>
                    <a:pt x="108" y="96"/>
                    <a:pt x="167" y="132"/>
                    <a:pt x="227" y="167"/>
                  </a:cubicBezTo>
                  <a:cubicBezTo>
                    <a:pt x="429" y="298"/>
                    <a:pt x="643" y="394"/>
                    <a:pt x="870" y="453"/>
                  </a:cubicBezTo>
                  <a:cubicBezTo>
                    <a:pt x="989" y="501"/>
                    <a:pt x="1120" y="513"/>
                    <a:pt x="1227" y="560"/>
                  </a:cubicBezTo>
                  <a:cubicBezTo>
                    <a:pt x="1322" y="584"/>
                    <a:pt x="1405" y="656"/>
                    <a:pt x="1465" y="739"/>
                  </a:cubicBezTo>
                  <a:cubicBezTo>
                    <a:pt x="1501" y="799"/>
                    <a:pt x="1512" y="870"/>
                    <a:pt x="1489" y="929"/>
                  </a:cubicBezTo>
                  <a:cubicBezTo>
                    <a:pt x="1477" y="953"/>
                    <a:pt x="1465" y="977"/>
                    <a:pt x="1441" y="989"/>
                  </a:cubicBezTo>
                  <a:cubicBezTo>
                    <a:pt x="1441" y="989"/>
                    <a:pt x="1453" y="989"/>
                    <a:pt x="1465" y="977"/>
                  </a:cubicBezTo>
                  <a:cubicBezTo>
                    <a:pt x="1489" y="965"/>
                    <a:pt x="1501" y="941"/>
                    <a:pt x="1512" y="929"/>
                  </a:cubicBezTo>
                  <a:cubicBezTo>
                    <a:pt x="1536" y="858"/>
                    <a:pt x="1524" y="787"/>
                    <a:pt x="1489" y="715"/>
                  </a:cubicBezTo>
                  <a:cubicBezTo>
                    <a:pt x="1429" y="632"/>
                    <a:pt x="1346" y="560"/>
                    <a:pt x="1239" y="525"/>
                  </a:cubicBezTo>
                  <a:cubicBezTo>
                    <a:pt x="1131" y="489"/>
                    <a:pt x="1001" y="465"/>
                    <a:pt x="870" y="429"/>
                  </a:cubicBezTo>
                  <a:cubicBezTo>
                    <a:pt x="655" y="358"/>
                    <a:pt x="441" y="275"/>
                    <a:pt x="239" y="156"/>
                  </a:cubicBezTo>
                  <a:cubicBezTo>
                    <a:pt x="167" y="108"/>
                    <a:pt x="108" y="72"/>
                    <a:pt x="60" y="37"/>
                  </a:cubicBezTo>
                  <a:cubicBezTo>
                    <a:pt x="36" y="25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417;p51">
              <a:extLst>
                <a:ext uri="{FF2B5EF4-FFF2-40B4-BE49-F238E27FC236}">
                  <a16:creationId xmlns:a16="http://schemas.microsoft.com/office/drawing/2014/main" id="{FF0F9460-7F58-4463-9856-5DD33FDBB13D}"/>
                </a:ext>
              </a:extLst>
            </p:cNvPr>
            <p:cNvSpPr/>
            <p:nvPr/>
          </p:nvSpPr>
          <p:spPr>
            <a:xfrm>
              <a:off x="6150324" y="1496319"/>
              <a:ext cx="344338" cy="413707"/>
            </a:xfrm>
            <a:custGeom>
              <a:avLst/>
              <a:gdLst/>
              <a:ahLst/>
              <a:cxnLst/>
              <a:rect l="l" t="t" r="r" b="b"/>
              <a:pathLst>
                <a:path w="3430" h="4121" extrusionOk="0">
                  <a:moveTo>
                    <a:pt x="1774" y="0"/>
                  </a:moveTo>
                  <a:lnTo>
                    <a:pt x="631" y="607"/>
                  </a:lnTo>
                  <a:lnTo>
                    <a:pt x="1953" y="2881"/>
                  </a:lnTo>
                  <a:lnTo>
                    <a:pt x="0" y="3262"/>
                  </a:lnTo>
                  <a:lnTo>
                    <a:pt x="60" y="4060"/>
                  </a:lnTo>
                  <a:lnTo>
                    <a:pt x="2275" y="4120"/>
                  </a:lnTo>
                  <a:cubicBezTo>
                    <a:pt x="2285" y="4120"/>
                    <a:pt x="2295" y="4120"/>
                    <a:pt x="2306" y="4120"/>
                  </a:cubicBezTo>
                  <a:cubicBezTo>
                    <a:pt x="2711" y="4120"/>
                    <a:pt x="3089" y="3896"/>
                    <a:pt x="3263" y="3524"/>
                  </a:cubicBezTo>
                  <a:cubicBezTo>
                    <a:pt x="3429" y="3203"/>
                    <a:pt x="3418" y="2834"/>
                    <a:pt x="3239" y="2512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418;p51">
              <a:extLst>
                <a:ext uri="{FF2B5EF4-FFF2-40B4-BE49-F238E27FC236}">
                  <a16:creationId xmlns:a16="http://schemas.microsoft.com/office/drawing/2014/main" id="{A611EE3B-7FDE-453E-9953-4C3B5D87E67C}"/>
                </a:ext>
              </a:extLst>
            </p:cNvPr>
            <p:cNvSpPr/>
            <p:nvPr/>
          </p:nvSpPr>
          <p:spPr>
            <a:xfrm>
              <a:off x="5655495" y="1498628"/>
              <a:ext cx="343133" cy="485386"/>
            </a:xfrm>
            <a:custGeom>
              <a:avLst/>
              <a:gdLst/>
              <a:ahLst/>
              <a:cxnLst/>
              <a:rect l="l" t="t" r="r" b="b"/>
              <a:pathLst>
                <a:path w="3418" h="4835" extrusionOk="0">
                  <a:moveTo>
                    <a:pt x="1739" y="1"/>
                  </a:moveTo>
                  <a:lnTo>
                    <a:pt x="310" y="2513"/>
                  </a:lnTo>
                  <a:cubicBezTo>
                    <a:pt x="0" y="3096"/>
                    <a:pt x="215" y="3811"/>
                    <a:pt x="798" y="4120"/>
                  </a:cubicBezTo>
                  <a:cubicBezTo>
                    <a:pt x="858" y="4144"/>
                    <a:pt x="917" y="4180"/>
                    <a:pt x="988" y="4192"/>
                  </a:cubicBezTo>
                  <a:lnTo>
                    <a:pt x="1334" y="4299"/>
                  </a:lnTo>
                  <a:lnTo>
                    <a:pt x="3370" y="4835"/>
                  </a:lnTo>
                  <a:lnTo>
                    <a:pt x="3417" y="4228"/>
                  </a:lnTo>
                  <a:lnTo>
                    <a:pt x="1536" y="3144"/>
                  </a:lnTo>
                  <a:lnTo>
                    <a:pt x="2893" y="584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419;p51">
              <a:extLst>
                <a:ext uri="{FF2B5EF4-FFF2-40B4-BE49-F238E27FC236}">
                  <a16:creationId xmlns:a16="http://schemas.microsoft.com/office/drawing/2014/main" id="{21038EA1-35D7-4705-9BFF-8502F0DD6D95}"/>
                </a:ext>
              </a:extLst>
            </p:cNvPr>
            <p:cNvSpPr/>
            <p:nvPr/>
          </p:nvSpPr>
          <p:spPr>
            <a:xfrm>
              <a:off x="5757091" y="1367216"/>
              <a:ext cx="650326" cy="635971"/>
            </a:xfrm>
            <a:custGeom>
              <a:avLst/>
              <a:gdLst/>
              <a:ahLst/>
              <a:cxnLst/>
              <a:rect l="l" t="t" r="r" b="b"/>
              <a:pathLst>
                <a:path w="6478" h="6335" extrusionOk="0">
                  <a:moveTo>
                    <a:pt x="4013" y="0"/>
                  </a:moveTo>
                  <a:lnTo>
                    <a:pt x="2405" y="24"/>
                  </a:lnTo>
                  <a:cubicBezTo>
                    <a:pt x="2215" y="48"/>
                    <a:pt x="2024" y="95"/>
                    <a:pt x="1834" y="167"/>
                  </a:cubicBezTo>
                  <a:lnTo>
                    <a:pt x="1834" y="155"/>
                  </a:lnTo>
                  <a:cubicBezTo>
                    <a:pt x="965" y="345"/>
                    <a:pt x="0" y="2250"/>
                    <a:pt x="0" y="2250"/>
                  </a:cubicBezTo>
                  <a:lnTo>
                    <a:pt x="1274" y="2917"/>
                  </a:lnTo>
                  <a:lnTo>
                    <a:pt x="1310" y="3120"/>
                  </a:lnTo>
                  <a:cubicBezTo>
                    <a:pt x="1346" y="3382"/>
                    <a:pt x="1465" y="3632"/>
                    <a:pt x="1643" y="3822"/>
                  </a:cubicBezTo>
                  <a:lnTo>
                    <a:pt x="1274" y="6263"/>
                  </a:lnTo>
                  <a:lnTo>
                    <a:pt x="5394" y="6334"/>
                  </a:lnTo>
                  <a:lnTo>
                    <a:pt x="4870" y="4596"/>
                  </a:lnTo>
                  <a:lnTo>
                    <a:pt x="5084" y="2905"/>
                  </a:lnTo>
                  <a:lnTo>
                    <a:pt x="6477" y="2167"/>
                  </a:lnTo>
                  <a:cubicBezTo>
                    <a:pt x="6311" y="1822"/>
                    <a:pt x="6108" y="1488"/>
                    <a:pt x="5882" y="1179"/>
                  </a:cubicBezTo>
                  <a:cubicBezTo>
                    <a:pt x="5418" y="572"/>
                    <a:pt x="4763" y="155"/>
                    <a:pt x="401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420;p51">
              <a:extLst>
                <a:ext uri="{FF2B5EF4-FFF2-40B4-BE49-F238E27FC236}">
                  <a16:creationId xmlns:a16="http://schemas.microsoft.com/office/drawing/2014/main" id="{70EB14F4-B490-4574-93D6-37BC55B12815}"/>
                </a:ext>
              </a:extLst>
            </p:cNvPr>
            <p:cNvSpPr/>
            <p:nvPr/>
          </p:nvSpPr>
          <p:spPr>
            <a:xfrm>
              <a:off x="5948337" y="1014442"/>
              <a:ext cx="233106" cy="449647"/>
            </a:xfrm>
            <a:custGeom>
              <a:avLst/>
              <a:gdLst/>
              <a:ahLst/>
              <a:cxnLst/>
              <a:rect l="l" t="t" r="r" b="b"/>
              <a:pathLst>
                <a:path w="2322" h="4479" extrusionOk="0">
                  <a:moveTo>
                    <a:pt x="733" y="0"/>
                  </a:moveTo>
                  <a:cubicBezTo>
                    <a:pt x="340" y="0"/>
                    <a:pt x="82" y="492"/>
                    <a:pt x="48" y="907"/>
                  </a:cubicBezTo>
                  <a:cubicBezTo>
                    <a:pt x="24" y="1371"/>
                    <a:pt x="0" y="1954"/>
                    <a:pt x="60" y="2300"/>
                  </a:cubicBezTo>
                  <a:cubicBezTo>
                    <a:pt x="167" y="3002"/>
                    <a:pt x="715" y="3097"/>
                    <a:pt x="715" y="3097"/>
                  </a:cubicBezTo>
                  <a:lnTo>
                    <a:pt x="715" y="3705"/>
                  </a:lnTo>
                  <a:cubicBezTo>
                    <a:pt x="715" y="4126"/>
                    <a:pt x="1060" y="4479"/>
                    <a:pt x="1480" y="4479"/>
                  </a:cubicBezTo>
                  <a:cubicBezTo>
                    <a:pt x="1487" y="4479"/>
                    <a:pt x="1494" y="4479"/>
                    <a:pt x="1500" y="4479"/>
                  </a:cubicBezTo>
                  <a:lnTo>
                    <a:pt x="1512" y="4479"/>
                  </a:lnTo>
                  <a:cubicBezTo>
                    <a:pt x="1941" y="4479"/>
                    <a:pt x="2274" y="4133"/>
                    <a:pt x="2286" y="3705"/>
                  </a:cubicBezTo>
                  <a:lnTo>
                    <a:pt x="2322" y="597"/>
                  </a:lnTo>
                  <a:cubicBezTo>
                    <a:pt x="2322" y="466"/>
                    <a:pt x="2227" y="359"/>
                    <a:pt x="2096" y="335"/>
                  </a:cubicBezTo>
                  <a:lnTo>
                    <a:pt x="774" y="2"/>
                  </a:lnTo>
                  <a:cubicBezTo>
                    <a:pt x="760" y="1"/>
                    <a:pt x="747" y="0"/>
                    <a:pt x="733" y="0"/>
                  </a:cubicBez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421;p51">
              <a:extLst>
                <a:ext uri="{FF2B5EF4-FFF2-40B4-BE49-F238E27FC236}">
                  <a16:creationId xmlns:a16="http://schemas.microsoft.com/office/drawing/2014/main" id="{E5502257-0E1F-4871-8D8D-8E5668B185DB}"/>
                </a:ext>
              </a:extLst>
            </p:cNvPr>
            <p:cNvSpPr/>
            <p:nvPr/>
          </p:nvSpPr>
          <p:spPr>
            <a:xfrm>
              <a:off x="5974639" y="1135313"/>
              <a:ext cx="17970" cy="17970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5" y="0"/>
                  </a:moveTo>
                  <a:cubicBezTo>
                    <a:pt x="48" y="0"/>
                    <a:pt x="12" y="36"/>
                    <a:pt x="0" y="84"/>
                  </a:cubicBezTo>
                  <a:cubicBezTo>
                    <a:pt x="0" y="131"/>
                    <a:pt x="48" y="179"/>
                    <a:pt x="95" y="179"/>
                  </a:cubicBezTo>
                  <a:cubicBezTo>
                    <a:pt x="143" y="179"/>
                    <a:pt x="179" y="143"/>
                    <a:pt x="179" y="96"/>
                  </a:cubicBezTo>
                  <a:cubicBezTo>
                    <a:pt x="179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422;p51">
              <a:extLst>
                <a:ext uri="{FF2B5EF4-FFF2-40B4-BE49-F238E27FC236}">
                  <a16:creationId xmlns:a16="http://schemas.microsoft.com/office/drawing/2014/main" id="{3F503CA1-CCB5-4F15-B585-8EC40A99B511}"/>
                </a:ext>
              </a:extLst>
            </p:cNvPr>
            <p:cNvSpPr/>
            <p:nvPr/>
          </p:nvSpPr>
          <p:spPr>
            <a:xfrm>
              <a:off x="5965002" y="1125776"/>
              <a:ext cx="38349" cy="9838"/>
            </a:xfrm>
            <a:custGeom>
              <a:avLst/>
              <a:gdLst/>
              <a:ahLst/>
              <a:cxnLst/>
              <a:rect l="l" t="t" r="r" b="b"/>
              <a:pathLst>
                <a:path w="382" h="98" extrusionOk="0">
                  <a:moveTo>
                    <a:pt x="191" y="0"/>
                  </a:moveTo>
                  <a:cubicBezTo>
                    <a:pt x="144" y="0"/>
                    <a:pt x="84" y="12"/>
                    <a:pt x="49" y="48"/>
                  </a:cubicBezTo>
                  <a:cubicBezTo>
                    <a:pt x="13" y="72"/>
                    <a:pt x="1" y="95"/>
                    <a:pt x="13" y="95"/>
                  </a:cubicBezTo>
                  <a:cubicBezTo>
                    <a:pt x="14" y="97"/>
                    <a:pt x="16" y="97"/>
                    <a:pt x="19" y="97"/>
                  </a:cubicBezTo>
                  <a:cubicBezTo>
                    <a:pt x="39" y="97"/>
                    <a:pt x="96" y="60"/>
                    <a:pt x="191" y="60"/>
                  </a:cubicBezTo>
                  <a:cubicBezTo>
                    <a:pt x="276" y="60"/>
                    <a:pt x="342" y="97"/>
                    <a:pt x="364" y="97"/>
                  </a:cubicBezTo>
                  <a:cubicBezTo>
                    <a:pt x="367" y="97"/>
                    <a:pt x="369" y="97"/>
                    <a:pt x="370" y="95"/>
                  </a:cubicBezTo>
                  <a:cubicBezTo>
                    <a:pt x="382" y="83"/>
                    <a:pt x="358" y="72"/>
                    <a:pt x="334" y="48"/>
                  </a:cubicBezTo>
                  <a:cubicBezTo>
                    <a:pt x="287" y="12"/>
                    <a:pt x="239" y="0"/>
                    <a:pt x="19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423;p51">
              <a:extLst>
                <a:ext uri="{FF2B5EF4-FFF2-40B4-BE49-F238E27FC236}">
                  <a16:creationId xmlns:a16="http://schemas.microsoft.com/office/drawing/2014/main" id="{B139CEEF-90B4-4479-A6E3-CE503116668F}"/>
                </a:ext>
              </a:extLst>
            </p:cNvPr>
            <p:cNvSpPr/>
            <p:nvPr/>
          </p:nvSpPr>
          <p:spPr>
            <a:xfrm>
              <a:off x="6071416" y="1137722"/>
              <a:ext cx="18070" cy="1676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84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31"/>
                    <a:pt x="36" y="167"/>
                    <a:pt x="84" y="167"/>
                  </a:cubicBezTo>
                  <a:cubicBezTo>
                    <a:pt x="132" y="167"/>
                    <a:pt x="179" y="131"/>
                    <a:pt x="179" y="84"/>
                  </a:cubicBez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424;p51">
              <a:extLst>
                <a:ext uri="{FF2B5EF4-FFF2-40B4-BE49-F238E27FC236}">
                  <a16:creationId xmlns:a16="http://schemas.microsoft.com/office/drawing/2014/main" id="{B3635741-742C-437F-970B-B78286D0BF2A}"/>
                </a:ext>
              </a:extLst>
            </p:cNvPr>
            <p:cNvSpPr/>
            <p:nvPr/>
          </p:nvSpPr>
          <p:spPr>
            <a:xfrm>
              <a:off x="6061879" y="1127783"/>
              <a:ext cx="38349" cy="10139"/>
            </a:xfrm>
            <a:custGeom>
              <a:avLst/>
              <a:gdLst/>
              <a:ahLst/>
              <a:cxnLst/>
              <a:rect l="l" t="t" r="r" b="b"/>
              <a:pathLst>
                <a:path w="382" h="101" extrusionOk="0">
                  <a:moveTo>
                    <a:pt x="211" y="1"/>
                  </a:moveTo>
                  <a:cubicBezTo>
                    <a:pt x="200" y="1"/>
                    <a:pt x="190" y="2"/>
                    <a:pt x="179" y="4"/>
                  </a:cubicBezTo>
                  <a:cubicBezTo>
                    <a:pt x="131" y="4"/>
                    <a:pt x="84" y="16"/>
                    <a:pt x="48" y="40"/>
                  </a:cubicBezTo>
                  <a:cubicBezTo>
                    <a:pt x="12" y="63"/>
                    <a:pt x="0" y="87"/>
                    <a:pt x="0" y="99"/>
                  </a:cubicBezTo>
                  <a:cubicBezTo>
                    <a:pt x="1" y="100"/>
                    <a:pt x="3" y="101"/>
                    <a:pt x="5" y="101"/>
                  </a:cubicBezTo>
                  <a:cubicBezTo>
                    <a:pt x="25" y="101"/>
                    <a:pt x="92" y="52"/>
                    <a:pt x="179" y="52"/>
                  </a:cubicBezTo>
                  <a:cubicBezTo>
                    <a:pt x="274" y="52"/>
                    <a:pt x="332" y="89"/>
                    <a:pt x="360" y="89"/>
                  </a:cubicBezTo>
                  <a:cubicBezTo>
                    <a:pt x="364" y="89"/>
                    <a:pt x="367" y="89"/>
                    <a:pt x="369" y="87"/>
                  </a:cubicBezTo>
                  <a:cubicBezTo>
                    <a:pt x="381" y="75"/>
                    <a:pt x="358" y="63"/>
                    <a:pt x="322" y="40"/>
                  </a:cubicBezTo>
                  <a:cubicBezTo>
                    <a:pt x="293" y="20"/>
                    <a:pt x="256" y="1"/>
                    <a:pt x="21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425;p51">
              <a:extLst>
                <a:ext uri="{FF2B5EF4-FFF2-40B4-BE49-F238E27FC236}">
                  <a16:creationId xmlns:a16="http://schemas.microsoft.com/office/drawing/2014/main" id="{25AE12CB-BA3D-4C1A-903F-F0358D0D84EC}"/>
                </a:ext>
              </a:extLst>
            </p:cNvPr>
            <p:cNvSpPr/>
            <p:nvPr/>
          </p:nvSpPr>
          <p:spPr>
            <a:xfrm>
              <a:off x="6000942" y="1128085"/>
              <a:ext cx="29916" cy="82320"/>
            </a:xfrm>
            <a:custGeom>
              <a:avLst/>
              <a:gdLst/>
              <a:ahLst/>
              <a:cxnLst/>
              <a:rect l="l" t="t" r="r" b="b"/>
              <a:pathLst>
                <a:path w="298" h="820" extrusionOk="0">
                  <a:moveTo>
                    <a:pt x="298" y="1"/>
                  </a:moveTo>
                  <a:cubicBezTo>
                    <a:pt x="214" y="156"/>
                    <a:pt x="155" y="310"/>
                    <a:pt x="95" y="477"/>
                  </a:cubicBezTo>
                  <a:cubicBezTo>
                    <a:pt x="72" y="549"/>
                    <a:pt x="48" y="608"/>
                    <a:pt x="24" y="668"/>
                  </a:cubicBezTo>
                  <a:cubicBezTo>
                    <a:pt x="12" y="703"/>
                    <a:pt x="0" y="739"/>
                    <a:pt x="12" y="763"/>
                  </a:cubicBezTo>
                  <a:cubicBezTo>
                    <a:pt x="24" y="787"/>
                    <a:pt x="36" y="799"/>
                    <a:pt x="48" y="811"/>
                  </a:cubicBezTo>
                  <a:lnTo>
                    <a:pt x="95" y="811"/>
                  </a:lnTo>
                  <a:cubicBezTo>
                    <a:pt x="119" y="816"/>
                    <a:pt x="146" y="819"/>
                    <a:pt x="173" y="819"/>
                  </a:cubicBezTo>
                  <a:cubicBezTo>
                    <a:pt x="200" y="819"/>
                    <a:pt x="226" y="816"/>
                    <a:pt x="250" y="811"/>
                  </a:cubicBezTo>
                  <a:cubicBezTo>
                    <a:pt x="203" y="799"/>
                    <a:pt x="155" y="787"/>
                    <a:pt x="95" y="787"/>
                  </a:cubicBezTo>
                  <a:cubicBezTo>
                    <a:pt x="72" y="787"/>
                    <a:pt x="48" y="775"/>
                    <a:pt x="48" y="763"/>
                  </a:cubicBezTo>
                  <a:cubicBezTo>
                    <a:pt x="48" y="727"/>
                    <a:pt x="48" y="703"/>
                    <a:pt x="60" y="680"/>
                  </a:cubicBezTo>
                  <a:cubicBezTo>
                    <a:pt x="84" y="620"/>
                    <a:pt x="107" y="561"/>
                    <a:pt x="131" y="489"/>
                  </a:cubicBezTo>
                  <a:cubicBezTo>
                    <a:pt x="203" y="334"/>
                    <a:pt x="262" y="168"/>
                    <a:pt x="2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426;p51">
              <a:extLst>
                <a:ext uri="{FF2B5EF4-FFF2-40B4-BE49-F238E27FC236}">
                  <a16:creationId xmlns:a16="http://schemas.microsoft.com/office/drawing/2014/main" id="{8F967778-0A29-4FE3-A5AB-C236DBAD2FB9}"/>
                </a:ext>
              </a:extLst>
            </p:cNvPr>
            <p:cNvSpPr/>
            <p:nvPr/>
          </p:nvSpPr>
          <p:spPr>
            <a:xfrm>
              <a:off x="6020016" y="1300255"/>
              <a:ext cx="94567" cy="42465"/>
            </a:xfrm>
            <a:custGeom>
              <a:avLst/>
              <a:gdLst/>
              <a:ahLst/>
              <a:cxnLst/>
              <a:rect l="l" t="t" r="r" b="b"/>
              <a:pathLst>
                <a:path w="942" h="423" extrusionOk="0">
                  <a:moveTo>
                    <a:pt x="941" y="0"/>
                  </a:moveTo>
                  <a:cubicBezTo>
                    <a:pt x="656" y="167"/>
                    <a:pt x="334" y="250"/>
                    <a:pt x="1" y="250"/>
                  </a:cubicBezTo>
                  <a:lnTo>
                    <a:pt x="13" y="417"/>
                  </a:lnTo>
                  <a:cubicBezTo>
                    <a:pt x="54" y="421"/>
                    <a:pt x="94" y="422"/>
                    <a:pt x="132" y="422"/>
                  </a:cubicBezTo>
                  <a:cubicBezTo>
                    <a:pt x="741" y="422"/>
                    <a:pt x="941" y="1"/>
                    <a:pt x="94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427;p51">
              <a:extLst>
                <a:ext uri="{FF2B5EF4-FFF2-40B4-BE49-F238E27FC236}">
                  <a16:creationId xmlns:a16="http://schemas.microsoft.com/office/drawing/2014/main" id="{CD178D56-32D1-4163-BD6E-84B7CDAD08DC}"/>
                </a:ext>
              </a:extLst>
            </p:cNvPr>
            <p:cNvSpPr/>
            <p:nvPr/>
          </p:nvSpPr>
          <p:spPr>
            <a:xfrm>
              <a:off x="6029553" y="1226167"/>
              <a:ext cx="31221" cy="22086"/>
            </a:xfrm>
            <a:custGeom>
              <a:avLst/>
              <a:gdLst/>
              <a:ahLst/>
              <a:cxnLst/>
              <a:rect l="l" t="t" r="r" b="b"/>
              <a:pathLst>
                <a:path w="311" h="220" extrusionOk="0">
                  <a:moveTo>
                    <a:pt x="168" y="0"/>
                  </a:moveTo>
                  <a:cubicBezTo>
                    <a:pt x="108" y="0"/>
                    <a:pt x="49" y="24"/>
                    <a:pt x="13" y="72"/>
                  </a:cubicBezTo>
                  <a:cubicBezTo>
                    <a:pt x="1" y="84"/>
                    <a:pt x="1" y="95"/>
                    <a:pt x="13" y="107"/>
                  </a:cubicBezTo>
                  <a:cubicBezTo>
                    <a:pt x="13" y="119"/>
                    <a:pt x="25" y="131"/>
                    <a:pt x="37" y="143"/>
                  </a:cubicBezTo>
                  <a:cubicBezTo>
                    <a:pt x="72" y="167"/>
                    <a:pt x="108" y="191"/>
                    <a:pt x="156" y="215"/>
                  </a:cubicBezTo>
                  <a:cubicBezTo>
                    <a:pt x="168" y="218"/>
                    <a:pt x="180" y="219"/>
                    <a:pt x="191" y="219"/>
                  </a:cubicBezTo>
                  <a:cubicBezTo>
                    <a:pt x="226" y="219"/>
                    <a:pt x="260" y="206"/>
                    <a:pt x="287" y="179"/>
                  </a:cubicBezTo>
                  <a:cubicBezTo>
                    <a:pt x="310" y="143"/>
                    <a:pt x="310" y="95"/>
                    <a:pt x="275" y="60"/>
                  </a:cubicBezTo>
                  <a:cubicBezTo>
                    <a:pt x="251" y="24"/>
                    <a:pt x="215" y="12"/>
                    <a:pt x="16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428;p51">
              <a:extLst>
                <a:ext uri="{FF2B5EF4-FFF2-40B4-BE49-F238E27FC236}">
                  <a16:creationId xmlns:a16="http://schemas.microsoft.com/office/drawing/2014/main" id="{CD2DC7CF-FA43-4758-AECB-3E5ADD784ECF}"/>
                </a:ext>
              </a:extLst>
            </p:cNvPr>
            <p:cNvSpPr/>
            <p:nvPr/>
          </p:nvSpPr>
          <p:spPr>
            <a:xfrm>
              <a:off x="6023630" y="1216529"/>
              <a:ext cx="33530" cy="27908"/>
            </a:xfrm>
            <a:custGeom>
              <a:avLst/>
              <a:gdLst/>
              <a:ahLst/>
              <a:cxnLst/>
              <a:rect l="l" t="t" r="r" b="b"/>
              <a:pathLst>
                <a:path w="334" h="278" extrusionOk="0">
                  <a:moveTo>
                    <a:pt x="310" y="1"/>
                  </a:moveTo>
                  <a:cubicBezTo>
                    <a:pt x="298" y="1"/>
                    <a:pt x="298" y="108"/>
                    <a:pt x="215" y="180"/>
                  </a:cubicBezTo>
                  <a:cubicBezTo>
                    <a:pt x="119" y="251"/>
                    <a:pt x="12" y="239"/>
                    <a:pt x="0" y="263"/>
                  </a:cubicBezTo>
                  <a:cubicBezTo>
                    <a:pt x="0" y="275"/>
                    <a:pt x="36" y="275"/>
                    <a:pt x="84" y="275"/>
                  </a:cubicBezTo>
                  <a:cubicBezTo>
                    <a:pt x="94" y="277"/>
                    <a:pt x="104" y="278"/>
                    <a:pt x="114" y="278"/>
                  </a:cubicBezTo>
                  <a:cubicBezTo>
                    <a:pt x="163" y="278"/>
                    <a:pt x="211" y="255"/>
                    <a:pt x="250" y="215"/>
                  </a:cubicBezTo>
                  <a:cubicBezTo>
                    <a:pt x="298" y="180"/>
                    <a:pt x="322" y="132"/>
                    <a:pt x="334" y="72"/>
                  </a:cubicBezTo>
                  <a:cubicBezTo>
                    <a:pt x="334" y="25"/>
                    <a:pt x="322" y="1"/>
                    <a:pt x="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429;p51">
              <a:extLst>
                <a:ext uri="{FF2B5EF4-FFF2-40B4-BE49-F238E27FC236}">
                  <a16:creationId xmlns:a16="http://schemas.microsoft.com/office/drawing/2014/main" id="{C3026D87-D177-416C-AA97-D0CB925489F2}"/>
                </a:ext>
              </a:extLst>
            </p:cNvPr>
            <p:cNvSpPr/>
            <p:nvPr/>
          </p:nvSpPr>
          <p:spPr>
            <a:xfrm>
              <a:off x="6057060" y="1112624"/>
              <a:ext cx="46782" cy="13051"/>
            </a:xfrm>
            <a:custGeom>
              <a:avLst/>
              <a:gdLst/>
              <a:ahLst/>
              <a:cxnLst/>
              <a:rect l="l" t="t" r="r" b="b"/>
              <a:pathLst>
                <a:path w="466" h="130" extrusionOk="0">
                  <a:moveTo>
                    <a:pt x="239" y="0"/>
                  </a:moveTo>
                  <a:cubicBezTo>
                    <a:pt x="179" y="0"/>
                    <a:pt x="120" y="0"/>
                    <a:pt x="60" y="24"/>
                  </a:cubicBezTo>
                  <a:cubicBezTo>
                    <a:pt x="25" y="36"/>
                    <a:pt x="1" y="60"/>
                    <a:pt x="1" y="72"/>
                  </a:cubicBezTo>
                  <a:cubicBezTo>
                    <a:pt x="13" y="95"/>
                    <a:pt x="108" y="83"/>
                    <a:pt x="227" y="107"/>
                  </a:cubicBezTo>
                  <a:cubicBezTo>
                    <a:pt x="301" y="116"/>
                    <a:pt x="369" y="129"/>
                    <a:pt x="412" y="129"/>
                  </a:cubicBezTo>
                  <a:cubicBezTo>
                    <a:pt x="432" y="129"/>
                    <a:pt x="446" y="127"/>
                    <a:pt x="453" y="119"/>
                  </a:cubicBezTo>
                  <a:cubicBezTo>
                    <a:pt x="465" y="95"/>
                    <a:pt x="441" y="83"/>
                    <a:pt x="406" y="60"/>
                  </a:cubicBezTo>
                  <a:cubicBezTo>
                    <a:pt x="358" y="24"/>
                    <a:pt x="298" y="12"/>
                    <a:pt x="2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430;p51">
              <a:extLst>
                <a:ext uri="{FF2B5EF4-FFF2-40B4-BE49-F238E27FC236}">
                  <a16:creationId xmlns:a16="http://schemas.microsoft.com/office/drawing/2014/main" id="{0C1FFF69-A5ED-4AF6-80AD-4BA93FAC7E9C}"/>
                </a:ext>
              </a:extLst>
            </p:cNvPr>
            <p:cNvSpPr/>
            <p:nvPr/>
          </p:nvSpPr>
          <p:spPr>
            <a:xfrm>
              <a:off x="5966206" y="1107304"/>
              <a:ext cx="36040" cy="11244"/>
            </a:xfrm>
            <a:custGeom>
              <a:avLst/>
              <a:gdLst/>
              <a:ahLst/>
              <a:cxnLst/>
              <a:rect l="l" t="t" r="r" b="b"/>
              <a:pathLst>
                <a:path w="359" h="112" extrusionOk="0">
                  <a:moveTo>
                    <a:pt x="181" y="1"/>
                  </a:moveTo>
                  <a:cubicBezTo>
                    <a:pt x="131" y="1"/>
                    <a:pt x="81" y="16"/>
                    <a:pt x="37" y="41"/>
                  </a:cubicBezTo>
                  <a:cubicBezTo>
                    <a:pt x="13" y="65"/>
                    <a:pt x="1" y="89"/>
                    <a:pt x="13" y="101"/>
                  </a:cubicBezTo>
                  <a:cubicBezTo>
                    <a:pt x="17" y="109"/>
                    <a:pt x="27" y="111"/>
                    <a:pt x="43" y="111"/>
                  </a:cubicBezTo>
                  <a:cubicBezTo>
                    <a:pt x="74" y="111"/>
                    <a:pt x="124" y="101"/>
                    <a:pt x="179" y="101"/>
                  </a:cubicBezTo>
                  <a:cubicBezTo>
                    <a:pt x="221" y="101"/>
                    <a:pt x="257" y="104"/>
                    <a:pt x="285" y="104"/>
                  </a:cubicBezTo>
                  <a:cubicBezTo>
                    <a:pt x="313" y="104"/>
                    <a:pt x="334" y="101"/>
                    <a:pt x="346" y="89"/>
                  </a:cubicBezTo>
                  <a:cubicBezTo>
                    <a:pt x="358" y="65"/>
                    <a:pt x="334" y="65"/>
                    <a:pt x="310" y="41"/>
                  </a:cubicBezTo>
                  <a:cubicBezTo>
                    <a:pt x="271" y="13"/>
                    <a:pt x="226" y="1"/>
                    <a:pt x="18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431;p51">
              <a:extLst>
                <a:ext uri="{FF2B5EF4-FFF2-40B4-BE49-F238E27FC236}">
                  <a16:creationId xmlns:a16="http://schemas.microsoft.com/office/drawing/2014/main" id="{24B39F4A-473D-4EF8-8504-F2BC676BD43D}"/>
                </a:ext>
              </a:extLst>
            </p:cNvPr>
            <p:cNvSpPr/>
            <p:nvPr/>
          </p:nvSpPr>
          <p:spPr>
            <a:xfrm>
              <a:off x="5999737" y="973984"/>
              <a:ext cx="232001" cy="327372"/>
            </a:xfrm>
            <a:custGeom>
              <a:avLst/>
              <a:gdLst/>
              <a:ahLst/>
              <a:cxnLst/>
              <a:rect l="l" t="t" r="r" b="b"/>
              <a:pathLst>
                <a:path w="2311" h="3261" extrusionOk="0">
                  <a:moveTo>
                    <a:pt x="405" y="0"/>
                  </a:moveTo>
                  <a:cubicBezTo>
                    <a:pt x="250" y="0"/>
                    <a:pt x="107" y="71"/>
                    <a:pt x="0" y="191"/>
                  </a:cubicBezTo>
                  <a:lnTo>
                    <a:pt x="24" y="179"/>
                  </a:lnTo>
                  <a:cubicBezTo>
                    <a:pt x="48" y="500"/>
                    <a:pt x="250" y="774"/>
                    <a:pt x="548" y="881"/>
                  </a:cubicBezTo>
                  <a:cubicBezTo>
                    <a:pt x="667" y="929"/>
                    <a:pt x="810" y="941"/>
                    <a:pt x="941" y="988"/>
                  </a:cubicBezTo>
                  <a:cubicBezTo>
                    <a:pt x="1072" y="1024"/>
                    <a:pt x="1179" y="1131"/>
                    <a:pt x="1227" y="1262"/>
                  </a:cubicBezTo>
                  <a:cubicBezTo>
                    <a:pt x="1250" y="1381"/>
                    <a:pt x="1227" y="1500"/>
                    <a:pt x="1179" y="1607"/>
                  </a:cubicBezTo>
                  <a:cubicBezTo>
                    <a:pt x="1155" y="1726"/>
                    <a:pt x="1143" y="1857"/>
                    <a:pt x="1227" y="1941"/>
                  </a:cubicBezTo>
                  <a:cubicBezTo>
                    <a:pt x="1298" y="2036"/>
                    <a:pt x="1417" y="2048"/>
                    <a:pt x="1465" y="2131"/>
                  </a:cubicBezTo>
                  <a:cubicBezTo>
                    <a:pt x="1512" y="2226"/>
                    <a:pt x="1453" y="2334"/>
                    <a:pt x="1417" y="2441"/>
                  </a:cubicBezTo>
                  <a:cubicBezTo>
                    <a:pt x="1346" y="2584"/>
                    <a:pt x="1334" y="2738"/>
                    <a:pt x="1369" y="2893"/>
                  </a:cubicBezTo>
                  <a:cubicBezTo>
                    <a:pt x="1405" y="3048"/>
                    <a:pt x="1524" y="3179"/>
                    <a:pt x="1667" y="3239"/>
                  </a:cubicBezTo>
                  <a:cubicBezTo>
                    <a:pt x="1687" y="3253"/>
                    <a:pt x="1711" y="3260"/>
                    <a:pt x="1736" y="3260"/>
                  </a:cubicBezTo>
                  <a:cubicBezTo>
                    <a:pt x="1770" y="3260"/>
                    <a:pt x="1806" y="3247"/>
                    <a:pt x="1834" y="3227"/>
                  </a:cubicBezTo>
                  <a:cubicBezTo>
                    <a:pt x="1858" y="3191"/>
                    <a:pt x="1834" y="3131"/>
                    <a:pt x="1858" y="3096"/>
                  </a:cubicBezTo>
                  <a:cubicBezTo>
                    <a:pt x="2167" y="2441"/>
                    <a:pt x="2298" y="2191"/>
                    <a:pt x="2298" y="1512"/>
                  </a:cubicBezTo>
                  <a:cubicBezTo>
                    <a:pt x="2310" y="1179"/>
                    <a:pt x="2227" y="869"/>
                    <a:pt x="2036" y="595"/>
                  </a:cubicBezTo>
                  <a:cubicBezTo>
                    <a:pt x="1965" y="464"/>
                    <a:pt x="1846" y="369"/>
                    <a:pt x="1715" y="310"/>
                  </a:cubicBezTo>
                  <a:cubicBezTo>
                    <a:pt x="1441" y="179"/>
                    <a:pt x="1143" y="95"/>
                    <a:pt x="846" y="48"/>
                  </a:cubicBezTo>
                  <a:cubicBezTo>
                    <a:pt x="703" y="12"/>
                    <a:pt x="548" y="0"/>
                    <a:pt x="40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432;p51">
              <a:extLst>
                <a:ext uri="{FF2B5EF4-FFF2-40B4-BE49-F238E27FC236}">
                  <a16:creationId xmlns:a16="http://schemas.microsoft.com/office/drawing/2014/main" id="{7A78E8E2-869F-4825-B1BB-1AF165D1CA11}"/>
                </a:ext>
              </a:extLst>
            </p:cNvPr>
            <p:cNvSpPr/>
            <p:nvPr/>
          </p:nvSpPr>
          <p:spPr>
            <a:xfrm>
              <a:off x="5924444" y="1003800"/>
              <a:ext cx="95672" cy="147172"/>
            </a:xfrm>
            <a:custGeom>
              <a:avLst/>
              <a:gdLst/>
              <a:ahLst/>
              <a:cxnLst/>
              <a:rect l="l" t="t" r="r" b="b"/>
              <a:pathLst>
                <a:path w="953" h="1466" extrusionOk="0">
                  <a:moveTo>
                    <a:pt x="941" y="1"/>
                  </a:moveTo>
                  <a:cubicBezTo>
                    <a:pt x="834" y="24"/>
                    <a:pt x="726" y="60"/>
                    <a:pt x="631" y="108"/>
                  </a:cubicBezTo>
                  <a:cubicBezTo>
                    <a:pt x="155" y="382"/>
                    <a:pt x="0" y="989"/>
                    <a:pt x="274" y="1465"/>
                  </a:cubicBezTo>
                  <a:cubicBezTo>
                    <a:pt x="203" y="1251"/>
                    <a:pt x="250" y="1025"/>
                    <a:pt x="405" y="858"/>
                  </a:cubicBezTo>
                  <a:cubicBezTo>
                    <a:pt x="476" y="798"/>
                    <a:pt x="548" y="727"/>
                    <a:pt x="619" y="656"/>
                  </a:cubicBezTo>
                  <a:cubicBezTo>
                    <a:pt x="679" y="548"/>
                    <a:pt x="715" y="441"/>
                    <a:pt x="738" y="322"/>
                  </a:cubicBezTo>
                  <a:cubicBezTo>
                    <a:pt x="762" y="203"/>
                    <a:pt x="846" y="108"/>
                    <a:pt x="953" y="48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433;p51">
              <a:extLst>
                <a:ext uri="{FF2B5EF4-FFF2-40B4-BE49-F238E27FC236}">
                  <a16:creationId xmlns:a16="http://schemas.microsoft.com/office/drawing/2014/main" id="{F06109DB-74ED-4E35-8F68-0869D99CBB05}"/>
                </a:ext>
              </a:extLst>
            </p:cNvPr>
            <p:cNvSpPr/>
            <p:nvPr/>
          </p:nvSpPr>
          <p:spPr>
            <a:xfrm>
              <a:off x="6004455" y="1009824"/>
              <a:ext cx="147172" cy="118360"/>
            </a:xfrm>
            <a:custGeom>
              <a:avLst/>
              <a:gdLst/>
              <a:ahLst/>
              <a:cxnLst/>
              <a:rect l="l" t="t" r="r" b="b"/>
              <a:pathLst>
                <a:path w="1466" h="1179" extrusionOk="0">
                  <a:moveTo>
                    <a:pt x="1" y="0"/>
                  </a:moveTo>
                  <a:cubicBezTo>
                    <a:pt x="1" y="24"/>
                    <a:pt x="1" y="60"/>
                    <a:pt x="1" y="84"/>
                  </a:cubicBezTo>
                  <a:cubicBezTo>
                    <a:pt x="13" y="155"/>
                    <a:pt x="37" y="226"/>
                    <a:pt x="72" y="298"/>
                  </a:cubicBezTo>
                  <a:cubicBezTo>
                    <a:pt x="132" y="405"/>
                    <a:pt x="203" y="488"/>
                    <a:pt x="299" y="548"/>
                  </a:cubicBezTo>
                  <a:cubicBezTo>
                    <a:pt x="358" y="596"/>
                    <a:pt x="418" y="619"/>
                    <a:pt x="477" y="643"/>
                  </a:cubicBezTo>
                  <a:cubicBezTo>
                    <a:pt x="549" y="667"/>
                    <a:pt x="620" y="679"/>
                    <a:pt x="691" y="679"/>
                  </a:cubicBezTo>
                  <a:cubicBezTo>
                    <a:pt x="727" y="676"/>
                    <a:pt x="762" y="674"/>
                    <a:pt x="797" y="674"/>
                  </a:cubicBezTo>
                  <a:cubicBezTo>
                    <a:pt x="900" y="674"/>
                    <a:pt x="998" y="688"/>
                    <a:pt x="1096" y="715"/>
                  </a:cubicBezTo>
                  <a:cubicBezTo>
                    <a:pt x="1192" y="762"/>
                    <a:pt x="1287" y="822"/>
                    <a:pt x="1346" y="917"/>
                  </a:cubicBezTo>
                  <a:cubicBezTo>
                    <a:pt x="1406" y="988"/>
                    <a:pt x="1442" y="1084"/>
                    <a:pt x="1453" y="1179"/>
                  </a:cubicBezTo>
                  <a:cubicBezTo>
                    <a:pt x="1465" y="1155"/>
                    <a:pt x="1465" y="1131"/>
                    <a:pt x="1453" y="1107"/>
                  </a:cubicBezTo>
                  <a:cubicBezTo>
                    <a:pt x="1442" y="1024"/>
                    <a:pt x="1418" y="953"/>
                    <a:pt x="1370" y="893"/>
                  </a:cubicBezTo>
                  <a:cubicBezTo>
                    <a:pt x="1311" y="798"/>
                    <a:pt x="1215" y="715"/>
                    <a:pt x="1108" y="679"/>
                  </a:cubicBezTo>
                  <a:cubicBezTo>
                    <a:pt x="1008" y="642"/>
                    <a:pt x="901" y="627"/>
                    <a:pt x="798" y="627"/>
                  </a:cubicBezTo>
                  <a:cubicBezTo>
                    <a:pt x="766" y="627"/>
                    <a:pt x="734" y="628"/>
                    <a:pt x="703" y="631"/>
                  </a:cubicBezTo>
                  <a:cubicBezTo>
                    <a:pt x="632" y="619"/>
                    <a:pt x="560" y="619"/>
                    <a:pt x="501" y="596"/>
                  </a:cubicBezTo>
                  <a:cubicBezTo>
                    <a:pt x="441" y="584"/>
                    <a:pt x="382" y="548"/>
                    <a:pt x="322" y="512"/>
                  </a:cubicBezTo>
                  <a:cubicBezTo>
                    <a:pt x="239" y="453"/>
                    <a:pt x="156" y="381"/>
                    <a:pt x="108" y="286"/>
                  </a:cubicBezTo>
                  <a:cubicBezTo>
                    <a:pt x="60" y="191"/>
                    <a:pt x="25" y="95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434;p51">
              <a:extLst>
                <a:ext uri="{FF2B5EF4-FFF2-40B4-BE49-F238E27FC236}">
                  <a16:creationId xmlns:a16="http://schemas.microsoft.com/office/drawing/2014/main" id="{2F7DFD3F-AFC0-43FC-864E-DC96664D3A86}"/>
                </a:ext>
              </a:extLst>
            </p:cNvPr>
            <p:cNvSpPr/>
            <p:nvPr/>
          </p:nvSpPr>
          <p:spPr>
            <a:xfrm>
              <a:off x="6220799" y="1125976"/>
              <a:ext cx="77802" cy="90652"/>
            </a:xfrm>
            <a:custGeom>
              <a:avLst/>
              <a:gdLst/>
              <a:ahLst/>
              <a:cxnLst/>
              <a:rect l="l" t="t" r="r" b="b"/>
              <a:pathLst>
                <a:path w="775" h="903" extrusionOk="0">
                  <a:moveTo>
                    <a:pt x="365" y="0"/>
                  </a:moveTo>
                  <a:cubicBezTo>
                    <a:pt x="301" y="0"/>
                    <a:pt x="237" y="15"/>
                    <a:pt x="180" y="46"/>
                  </a:cubicBezTo>
                  <a:cubicBezTo>
                    <a:pt x="84" y="105"/>
                    <a:pt x="13" y="212"/>
                    <a:pt x="1" y="331"/>
                  </a:cubicBezTo>
                  <a:lnTo>
                    <a:pt x="60" y="570"/>
                  </a:lnTo>
                  <a:cubicBezTo>
                    <a:pt x="60" y="760"/>
                    <a:pt x="227" y="903"/>
                    <a:pt x="418" y="903"/>
                  </a:cubicBezTo>
                  <a:cubicBezTo>
                    <a:pt x="513" y="891"/>
                    <a:pt x="620" y="843"/>
                    <a:pt x="680" y="760"/>
                  </a:cubicBezTo>
                  <a:cubicBezTo>
                    <a:pt x="739" y="665"/>
                    <a:pt x="775" y="558"/>
                    <a:pt x="763" y="439"/>
                  </a:cubicBezTo>
                  <a:cubicBezTo>
                    <a:pt x="763" y="355"/>
                    <a:pt x="739" y="260"/>
                    <a:pt x="703" y="177"/>
                  </a:cubicBezTo>
                  <a:cubicBezTo>
                    <a:pt x="631" y="64"/>
                    <a:pt x="499" y="0"/>
                    <a:pt x="36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435;p51">
              <a:extLst>
                <a:ext uri="{FF2B5EF4-FFF2-40B4-BE49-F238E27FC236}">
                  <a16:creationId xmlns:a16="http://schemas.microsoft.com/office/drawing/2014/main" id="{3CDCC00C-1EAF-416F-8064-EDE048E6185D}"/>
                </a:ext>
              </a:extLst>
            </p:cNvPr>
            <p:cNvSpPr/>
            <p:nvPr/>
          </p:nvSpPr>
          <p:spPr>
            <a:xfrm>
              <a:off x="6222003" y="1134108"/>
              <a:ext cx="10842" cy="62242"/>
            </a:xfrm>
            <a:custGeom>
              <a:avLst/>
              <a:gdLst/>
              <a:ahLst/>
              <a:cxnLst/>
              <a:rect l="l" t="t" r="r" b="b"/>
              <a:pathLst>
                <a:path w="108" h="620" extrusionOk="0">
                  <a:moveTo>
                    <a:pt x="37" y="0"/>
                  </a:moveTo>
                  <a:lnTo>
                    <a:pt x="37" y="0"/>
                  </a:lnTo>
                  <a:cubicBezTo>
                    <a:pt x="13" y="0"/>
                    <a:pt x="48" y="143"/>
                    <a:pt x="48" y="310"/>
                  </a:cubicBezTo>
                  <a:cubicBezTo>
                    <a:pt x="48" y="489"/>
                    <a:pt x="1" y="620"/>
                    <a:pt x="13" y="620"/>
                  </a:cubicBezTo>
                  <a:cubicBezTo>
                    <a:pt x="72" y="536"/>
                    <a:pt x="96" y="417"/>
                    <a:pt x="96" y="310"/>
                  </a:cubicBezTo>
                  <a:cubicBezTo>
                    <a:pt x="108" y="203"/>
                    <a:pt x="84" y="96"/>
                    <a:pt x="37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436;p51">
              <a:extLst>
                <a:ext uri="{FF2B5EF4-FFF2-40B4-BE49-F238E27FC236}">
                  <a16:creationId xmlns:a16="http://schemas.microsoft.com/office/drawing/2014/main" id="{F46FA822-75F9-439D-A364-8E16CA747F66}"/>
                </a:ext>
              </a:extLst>
            </p:cNvPr>
            <p:cNvSpPr/>
            <p:nvPr/>
          </p:nvSpPr>
          <p:spPr>
            <a:xfrm>
              <a:off x="6009274" y="985931"/>
              <a:ext cx="222464" cy="148276"/>
            </a:xfrm>
            <a:custGeom>
              <a:avLst/>
              <a:gdLst/>
              <a:ahLst/>
              <a:cxnLst/>
              <a:rect l="l" t="t" r="r" b="b"/>
              <a:pathLst>
                <a:path w="2216" h="1477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6"/>
                    <a:pt x="36" y="72"/>
                    <a:pt x="60" y="95"/>
                  </a:cubicBezTo>
                  <a:cubicBezTo>
                    <a:pt x="120" y="179"/>
                    <a:pt x="191" y="250"/>
                    <a:pt x="262" y="322"/>
                  </a:cubicBezTo>
                  <a:cubicBezTo>
                    <a:pt x="382" y="417"/>
                    <a:pt x="512" y="488"/>
                    <a:pt x="655" y="536"/>
                  </a:cubicBezTo>
                  <a:cubicBezTo>
                    <a:pt x="822" y="583"/>
                    <a:pt x="1013" y="595"/>
                    <a:pt x="1167" y="703"/>
                  </a:cubicBezTo>
                  <a:cubicBezTo>
                    <a:pt x="1322" y="810"/>
                    <a:pt x="1405" y="976"/>
                    <a:pt x="1501" y="1107"/>
                  </a:cubicBezTo>
                  <a:cubicBezTo>
                    <a:pt x="1572" y="1250"/>
                    <a:pt x="1679" y="1357"/>
                    <a:pt x="1810" y="1429"/>
                  </a:cubicBezTo>
                  <a:cubicBezTo>
                    <a:pt x="1874" y="1461"/>
                    <a:pt x="1943" y="1476"/>
                    <a:pt x="2013" y="1476"/>
                  </a:cubicBezTo>
                  <a:cubicBezTo>
                    <a:pt x="2048" y="1476"/>
                    <a:pt x="2084" y="1472"/>
                    <a:pt x="2120" y="1465"/>
                  </a:cubicBezTo>
                  <a:cubicBezTo>
                    <a:pt x="2144" y="1453"/>
                    <a:pt x="2167" y="1441"/>
                    <a:pt x="2191" y="1429"/>
                  </a:cubicBezTo>
                  <a:cubicBezTo>
                    <a:pt x="2203" y="1417"/>
                    <a:pt x="2215" y="1405"/>
                    <a:pt x="2215" y="1405"/>
                  </a:cubicBezTo>
                  <a:lnTo>
                    <a:pt x="2215" y="1405"/>
                  </a:lnTo>
                  <a:cubicBezTo>
                    <a:pt x="2179" y="1429"/>
                    <a:pt x="2144" y="1441"/>
                    <a:pt x="2108" y="1441"/>
                  </a:cubicBezTo>
                  <a:cubicBezTo>
                    <a:pt x="2076" y="1449"/>
                    <a:pt x="2044" y="1453"/>
                    <a:pt x="2013" y="1453"/>
                  </a:cubicBezTo>
                  <a:cubicBezTo>
                    <a:pt x="1950" y="1453"/>
                    <a:pt x="1890" y="1437"/>
                    <a:pt x="1834" y="1405"/>
                  </a:cubicBezTo>
                  <a:cubicBezTo>
                    <a:pt x="1703" y="1322"/>
                    <a:pt x="1608" y="1215"/>
                    <a:pt x="1536" y="1084"/>
                  </a:cubicBezTo>
                  <a:cubicBezTo>
                    <a:pt x="1453" y="953"/>
                    <a:pt x="1370" y="774"/>
                    <a:pt x="1191" y="655"/>
                  </a:cubicBezTo>
                  <a:cubicBezTo>
                    <a:pt x="1024" y="548"/>
                    <a:pt x="834" y="536"/>
                    <a:pt x="679" y="488"/>
                  </a:cubicBezTo>
                  <a:cubicBezTo>
                    <a:pt x="536" y="453"/>
                    <a:pt x="405" y="381"/>
                    <a:pt x="286" y="298"/>
                  </a:cubicBezTo>
                  <a:cubicBezTo>
                    <a:pt x="179" y="214"/>
                    <a:pt x="84" y="107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437;p51">
              <a:extLst>
                <a:ext uri="{FF2B5EF4-FFF2-40B4-BE49-F238E27FC236}">
                  <a16:creationId xmlns:a16="http://schemas.microsoft.com/office/drawing/2014/main" id="{3C4C3FAF-8727-44E1-8A21-2D864F06BA61}"/>
                </a:ext>
              </a:extLst>
            </p:cNvPr>
            <p:cNvSpPr/>
            <p:nvPr/>
          </p:nvSpPr>
          <p:spPr>
            <a:xfrm>
              <a:off x="6016402" y="983521"/>
              <a:ext cx="210518" cy="126993"/>
            </a:xfrm>
            <a:custGeom>
              <a:avLst/>
              <a:gdLst/>
              <a:ahLst/>
              <a:cxnLst/>
              <a:rect l="l" t="t" r="r" b="b"/>
              <a:pathLst>
                <a:path w="2097" h="1265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49" y="48"/>
                    <a:pt x="72" y="60"/>
                  </a:cubicBezTo>
                  <a:cubicBezTo>
                    <a:pt x="144" y="119"/>
                    <a:pt x="227" y="167"/>
                    <a:pt x="311" y="203"/>
                  </a:cubicBezTo>
                  <a:cubicBezTo>
                    <a:pt x="430" y="262"/>
                    <a:pt x="561" y="310"/>
                    <a:pt x="680" y="346"/>
                  </a:cubicBezTo>
                  <a:cubicBezTo>
                    <a:pt x="846" y="393"/>
                    <a:pt x="989" y="453"/>
                    <a:pt x="1144" y="524"/>
                  </a:cubicBezTo>
                  <a:cubicBezTo>
                    <a:pt x="1287" y="607"/>
                    <a:pt x="1406" y="715"/>
                    <a:pt x="1501" y="834"/>
                  </a:cubicBezTo>
                  <a:cubicBezTo>
                    <a:pt x="1573" y="953"/>
                    <a:pt x="1656" y="1060"/>
                    <a:pt x="1739" y="1167"/>
                  </a:cubicBezTo>
                  <a:cubicBezTo>
                    <a:pt x="1802" y="1229"/>
                    <a:pt x="1882" y="1265"/>
                    <a:pt x="1965" y="1265"/>
                  </a:cubicBezTo>
                  <a:cubicBezTo>
                    <a:pt x="1977" y="1265"/>
                    <a:pt x="1989" y="1264"/>
                    <a:pt x="2001" y="1262"/>
                  </a:cubicBezTo>
                  <a:cubicBezTo>
                    <a:pt x="2025" y="1262"/>
                    <a:pt x="2049" y="1262"/>
                    <a:pt x="2073" y="1250"/>
                  </a:cubicBezTo>
                  <a:cubicBezTo>
                    <a:pt x="2073" y="1239"/>
                    <a:pt x="2085" y="1239"/>
                    <a:pt x="2096" y="1227"/>
                  </a:cubicBezTo>
                  <a:lnTo>
                    <a:pt x="2096" y="1227"/>
                  </a:lnTo>
                  <a:cubicBezTo>
                    <a:pt x="2061" y="1239"/>
                    <a:pt x="2025" y="1250"/>
                    <a:pt x="2001" y="1250"/>
                  </a:cubicBezTo>
                  <a:cubicBezTo>
                    <a:pt x="1906" y="1250"/>
                    <a:pt x="1823" y="1215"/>
                    <a:pt x="1763" y="1143"/>
                  </a:cubicBezTo>
                  <a:cubicBezTo>
                    <a:pt x="1680" y="1036"/>
                    <a:pt x="1608" y="929"/>
                    <a:pt x="1537" y="822"/>
                  </a:cubicBezTo>
                  <a:cubicBezTo>
                    <a:pt x="1430" y="679"/>
                    <a:pt x="1311" y="572"/>
                    <a:pt x="1156" y="488"/>
                  </a:cubicBezTo>
                  <a:cubicBezTo>
                    <a:pt x="1013" y="405"/>
                    <a:pt x="858" y="346"/>
                    <a:pt x="703" y="310"/>
                  </a:cubicBezTo>
                  <a:cubicBezTo>
                    <a:pt x="549" y="262"/>
                    <a:pt x="430" y="215"/>
                    <a:pt x="322" y="179"/>
                  </a:cubicBezTo>
                  <a:cubicBezTo>
                    <a:pt x="203" y="131"/>
                    <a:pt x="96" y="72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438;p51">
              <a:extLst>
                <a:ext uri="{FF2B5EF4-FFF2-40B4-BE49-F238E27FC236}">
                  <a16:creationId xmlns:a16="http://schemas.microsoft.com/office/drawing/2014/main" id="{B69B2A3F-157D-472E-8C91-9EE8350FEAF4}"/>
                </a:ext>
              </a:extLst>
            </p:cNvPr>
            <p:cNvSpPr/>
            <p:nvPr/>
          </p:nvSpPr>
          <p:spPr>
            <a:xfrm>
              <a:off x="6224413" y="1195046"/>
              <a:ext cx="149481" cy="260713"/>
            </a:xfrm>
            <a:custGeom>
              <a:avLst/>
              <a:gdLst/>
              <a:ahLst/>
              <a:cxnLst/>
              <a:rect l="l" t="t" r="r" b="b"/>
              <a:pathLst>
                <a:path w="1489" h="2597" extrusionOk="0">
                  <a:moveTo>
                    <a:pt x="1" y="1"/>
                  </a:moveTo>
                  <a:lnTo>
                    <a:pt x="1" y="36"/>
                  </a:lnTo>
                  <a:cubicBezTo>
                    <a:pt x="1" y="72"/>
                    <a:pt x="13" y="108"/>
                    <a:pt x="36" y="132"/>
                  </a:cubicBezTo>
                  <a:cubicBezTo>
                    <a:pt x="96" y="239"/>
                    <a:pt x="203" y="310"/>
                    <a:pt x="310" y="346"/>
                  </a:cubicBezTo>
                  <a:cubicBezTo>
                    <a:pt x="382" y="382"/>
                    <a:pt x="465" y="405"/>
                    <a:pt x="536" y="441"/>
                  </a:cubicBezTo>
                  <a:cubicBezTo>
                    <a:pt x="620" y="477"/>
                    <a:pt x="691" y="536"/>
                    <a:pt x="739" y="620"/>
                  </a:cubicBezTo>
                  <a:cubicBezTo>
                    <a:pt x="775" y="703"/>
                    <a:pt x="786" y="810"/>
                    <a:pt x="751" y="906"/>
                  </a:cubicBezTo>
                  <a:cubicBezTo>
                    <a:pt x="739" y="953"/>
                    <a:pt x="715" y="1013"/>
                    <a:pt x="703" y="1060"/>
                  </a:cubicBezTo>
                  <a:cubicBezTo>
                    <a:pt x="691" y="1120"/>
                    <a:pt x="691" y="1179"/>
                    <a:pt x="691" y="1239"/>
                  </a:cubicBezTo>
                  <a:cubicBezTo>
                    <a:pt x="703" y="1358"/>
                    <a:pt x="739" y="1465"/>
                    <a:pt x="810" y="1560"/>
                  </a:cubicBezTo>
                  <a:cubicBezTo>
                    <a:pt x="870" y="1656"/>
                    <a:pt x="953" y="1727"/>
                    <a:pt x="1048" y="1775"/>
                  </a:cubicBezTo>
                  <a:cubicBezTo>
                    <a:pt x="1120" y="1822"/>
                    <a:pt x="1203" y="1870"/>
                    <a:pt x="1275" y="1929"/>
                  </a:cubicBezTo>
                  <a:cubicBezTo>
                    <a:pt x="1334" y="1977"/>
                    <a:pt x="1382" y="2049"/>
                    <a:pt x="1406" y="2120"/>
                  </a:cubicBezTo>
                  <a:cubicBezTo>
                    <a:pt x="1441" y="2227"/>
                    <a:pt x="1465" y="2346"/>
                    <a:pt x="1453" y="2465"/>
                  </a:cubicBezTo>
                  <a:cubicBezTo>
                    <a:pt x="1453" y="2501"/>
                    <a:pt x="1453" y="2549"/>
                    <a:pt x="1453" y="2596"/>
                  </a:cubicBezTo>
                  <a:cubicBezTo>
                    <a:pt x="1465" y="2549"/>
                    <a:pt x="1477" y="2513"/>
                    <a:pt x="1477" y="2465"/>
                  </a:cubicBezTo>
                  <a:cubicBezTo>
                    <a:pt x="1489" y="2346"/>
                    <a:pt x="1477" y="2227"/>
                    <a:pt x="1441" y="2108"/>
                  </a:cubicBezTo>
                  <a:cubicBezTo>
                    <a:pt x="1406" y="2025"/>
                    <a:pt x="1358" y="1953"/>
                    <a:pt x="1298" y="1894"/>
                  </a:cubicBezTo>
                  <a:cubicBezTo>
                    <a:pt x="1227" y="1834"/>
                    <a:pt x="1144" y="1787"/>
                    <a:pt x="1060" y="1739"/>
                  </a:cubicBezTo>
                  <a:cubicBezTo>
                    <a:pt x="977" y="1691"/>
                    <a:pt x="906" y="1620"/>
                    <a:pt x="846" y="1537"/>
                  </a:cubicBezTo>
                  <a:cubicBezTo>
                    <a:pt x="786" y="1453"/>
                    <a:pt x="751" y="1346"/>
                    <a:pt x="739" y="1239"/>
                  </a:cubicBezTo>
                  <a:cubicBezTo>
                    <a:pt x="739" y="1132"/>
                    <a:pt x="751" y="1013"/>
                    <a:pt x="786" y="917"/>
                  </a:cubicBezTo>
                  <a:cubicBezTo>
                    <a:pt x="810" y="858"/>
                    <a:pt x="810" y="810"/>
                    <a:pt x="810" y="751"/>
                  </a:cubicBezTo>
                  <a:cubicBezTo>
                    <a:pt x="810" y="703"/>
                    <a:pt x="798" y="644"/>
                    <a:pt x="775" y="596"/>
                  </a:cubicBezTo>
                  <a:cubicBezTo>
                    <a:pt x="727" y="513"/>
                    <a:pt x="644" y="453"/>
                    <a:pt x="560" y="405"/>
                  </a:cubicBezTo>
                  <a:cubicBezTo>
                    <a:pt x="477" y="370"/>
                    <a:pt x="394" y="346"/>
                    <a:pt x="334" y="322"/>
                  </a:cubicBezTo>
                  <a:cubicBezTo>
                    <a:pt x="215" y="286"/>
                    <a:pt x="120" y="215"/>
                    <a:pt x="48" y="120"/>
                  </a:cubicBezTo>
                  <a:cubicBezTo>
                    <a:pt x="24" y="84"/>
                    <a:pt x="13" y="48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439;p51">
              <a:extLst>
                <a:ext uri="{FF2B5EF4-FFF2-40B4-BE49-F238E27FC236}">
                  <a16:creationId xmlns:a16="http://schemas.microsoft.com/office/drawing/2014/main" id="{E3BA4237-0735-4AD8-90E6-0DBDB3D0BB24}"/>
                </a:ext>
              </a:extLst>
            </p:cNvPr>
            <p:cNvSpPr/>
            <p:nvPr/>
          </p:nvSpPr>
          <p:spPr>
            <a:xfrm>
              <a:off x="6231641" y="1155993"/>
              <a:ext cx="66960" cy="20078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253" y="1"/>
                  </a:moveTo>
                  <a:cubicBezTo>
                    <a:pt x="203" y="1"/>
                    <a:pt x="151" y="7"/>
                    <a:pt x="95" y="21"/>
                  </a:cubicBezTo>
                  <a:cubicBezTo>
                    <a:pt x="36" y="44"/>
                    <a:pt x="0" y="68"/>
                    <a:pt x="0" y="68"/>
                  </a:cubicBezTo>
                  <a:cubicBezTo>
                    <a:pt x="70" y="54"/>
                    <a:pt x="140" y="48"/>
                    <a:pt x="209" y="48"/>
                  </a:cubicBezTo>
                  <a:cubicBezTo>
                    <a:pt x="259" y="48"/>
                    <a:pt x="308" y="51"/>
                    <a:pt x="357" y="56"/>
                  </a:cubicBezTo>
                  <a:cubicBezTo>
                    <a:pt x="441" y="56"/>
                    <a:pt x="512" y="92"/>
                    <a:pt x="583" y="128"/>
                  </a:cubicBezTo>
                  <a:cubicBezTo>
                    <a:pt x="643" y="152"/>
                    <a:pt x="643" y="199"/>
                    <a:pt x="655" y="199"/>
                  </a:cubicBezTo>
                  <a:cubicBezTo>
                    <a:pt x="667" y="199"/>
                    <a:pt x="667" y="140"/>
                    <a:pt x="607" y="92"/>
                  </a:cubicBezTo>
                  <a:cubicBezTo>
                    <a:pt x="536" y="44"/>
                    <a:pt x="453" y="9"/>
                    <a:pt x="357" y="9"/>
                  </a:cubicBezTo>
                  <a:cubicBezTo>
                    <a:pt x="323" y="4"/>
                    <a:pt x="288" y="1"/>
                    <a:pt x="25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440;p51">
              <a:extLst>
                <a:ext uri="{FF2B5EF4-FFF2-40B4-BE49-F238E27FC236}">
                  <a16:creationId xmlns:a16="http://schemas.microsoft.com/office/drawing/2014/main" id="{01E484E3-9673-488A-995D-66EDD9B93347}"/>
                </a:ext>
              </a:extLst>
            </p:cNvPr>
            <p:cNvSpPr/>
            <p:nvPr/>
          </p:nvSpPr>
          <p:spPr>
            <a:xfrm>
              <a:off x="6228027" y="1186713"/>
              <a:ext cx="64651" cy="17568"/>
            </a:xfrm>
            <a:custGeom>
              <a:avLst/>
              <a:gdLst/>
              <a:ahLst/>
              <a:cxnLst/>
              <a:rect l="l" t="t" r="r" b="b"/>
              <a:pathLst>
                <a:path w="644" h="175" extrusionOk="0">
                  <a:moveTo>
                    <a:pt x="0" y="0"/>
                  </a:moveTo>
                  <a:cubicBezTo>
                    <a:pt x="0" y="0"/>
                    <a:pt x="24" y="36"/>
                    <a:pt x="72" y="72"/>
                  </a:cubicBezTo>
                  <a:cubicBezTo>
                    <a:pt x="143" y="119"/>
                    <a:pt x="227" y="155"/>
                    <a:pt x="310" y="167"/>
                  </a:cubicBezTo>
                  <a:cubicBezTo>
                    <a:pt x="340" y="171"/>
                    <a:pt x="371" y="174"/>
                    <a:pt x="401" y="174"/>
                  </a:cubicBezTo>
                  <a:cubicBezTo>
                    <a:pt x="454" y="174"/>
                    <a:pt x="507" y="166"/>
                    <a:pt x="560" y="143"/>
                  </a:cubicBezTo>
                  <a:cubicBezTo>
                    <a:pt x="619" y="119"/>
                    <a:pt x="643" y="96"/>
                    <a:pt x="643" y="84"/>
                  </a:cubicBezTo>
                  <a:lnTo>
                    <a:pt x="643" y="84"/>
                  </a:lnTo>
                  <a:cubicBezTo>
                    <a:pt x="563" y="110"/>
                    <a:pt x="483" y="124"/>
                    <a:pt x="397" y="124"/>
                  </a:cubicBezTo>
                  <a:cubicBezTo>
                    <a:pt x="369" y="124"/>
                    <a:pt x="340" y="122"/>
                    <a:pt x="310" y="119"/>
                  </a:cubicBezTo>
                  <a:cubicBezTo>
                    <a:pt x="203" y="96"/>
                    <a:pt x="96" y="60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441;p51">
              <a:extLst>
                <a:ext uri="{FF2B5EF4-FFF2-40B4-BE49-F238E27FC236}">
                  <a16:creationId xmlns:a16="http://schemas.microsoft.com/office/drawing/2014/main" id="{0199D38A-BE62-4B80-94DD-007141704920}"/>
                </a:ext>
              </a:extLst>
            </p:cNvPr>
            <p:cNvSpPr/>
            <p:nvPr/>
          </p:nvSpPr>
          <p:spPr>
            <a:xfrm>
              <a:off x="5943518" y="1624218"/>
              <a:ext cx="277378" cy="359798"/>
            </a:xfrm>
            <a:custGeom>
              <a:avLst/>
              <a:gdLst/>
              <a:ahLst/>
              <a:cxnLst/>
              <a:rect l="l" t="t" r="r" b="b"/>
              <a:pathLst>
                <a:path w="2763" h="3584" extrusionOk="0">
                  <a:moveTo>
                    <a:pt x="72" y="0"/>
                  </a:moveTo>
                  <a:cubicBezTo>
                    <a:pt x="1" y="0"/>
                    <a:pt x="179" y="3512"/>
                    <a:pt x="227" y="3584"/>
                  </a:cubicBezTo>
                  <a:lnTo>
                    <a:pt x="2608" y="3465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442;p51">
              <a:extLst>
                <a:ext uri="{FF2B5EF4-FFF2-40B4-BE49-F238E27FC236}">
                  <a16:creationId xmlns:a16="http://schemas.microsoft.com/office/drawing/2014/main" id="{32C648B3-73AB-40C9-A250-0EB634EDC341}"/>
                </a:ext>
              </a:extLst>
            </p:cNvPr>
            <p:cNvSpPr/>
            <p:nvPr/>
          </p:nvSpPr>
          <p:spPr>
            <a:xfrm>
              <a:off x="5839512" y="1780728"/>
              <a:ext cx="504560" cy="276273"/>
            </a:xfrm>
            <a:custGeom>
              <a:avLst/>
              <a:gdLst/>
              <a:ahLst/>
              <a:cxnLst/>
              <a:rect l="l" t="t" r="r" b="b"/>
              <a:pathLst>
                <a:path w="5026" h="2752" extrusionOk="0">
                  <a:moveTo>
                    <a:pt x="5025" y="1"/>
                  </a:moveTo>
                  <a:lnTo>
                    <a:pt x="1" y="13"/>
                  </a:lnTo>
                  <a:lnTo>
                    <a:pt x="251" y="2727"/>
                  </a:lnTo>
                  <a:lnTo>
                    <a:pt x="4704" y="2751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rgbClr val="675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443;p51">
              <a:extLst>
                <a:ext uri="{FF2B5EF4-FFF2-40B4-BE49-F238E27FC236}">
                  <a16:creationId xmlns:a16="http://schemas.microsoft.com/office/drawing/2014/main" id="{381F51EE-B2CE-4EC1-9C52-FCCFDE5693D6}"/>
                </a:ext>
              </a:extLst>
            </p:cNvPr>
            <p:cNvSpPr/>
            <p:nvPr/>
          </p:nvSpPr>
          <p:spPr>
            <a:xfrm>
              <a:off x="6059470" y="1894270"/>
              <a:ext cx="64651" cy="64651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3"/>
                    <a:pt x="1" y="156"/>
                    <a:pt x="12" y="334"/>
                  </a:cubicBezTo>
                  <a:cubicBezTo>
                    <a:pt x="12" y="501"/>
                    <a:pt x="155" y="644"/>
                    <a:pt x="334" y="644"/>
                  </a:cubicBezTo>
                  <a:cubicBezTo>
                    <a:pt x="501" y="644"/>
                    <a:pt x="644" y="501"/>
                    <a:pt x="644" y="322"/>
                  </a:cubicBezTo>
                  <a:cubicBezTo>
                    <a:pt x="644" y="144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444;p51">
              <a:extLst>
                <a:ext uri="{FF2B5EF4-FFF2-40B4-BE49-F238E27FC236}">
                  <a16:creationId xmlns:a16="http://schemas.microsoft.com/office/drawing/2014/main" id="{ED93F904-59B6-4C34-8A04-9A50450D8FE4}"/>
                </a:ext>
              </a:extLst>
            </p:cNvPr>
            <p:cNvSpPr/>
            <p:nvPr/>
          </p:nvSpPr>
          <p:spPr>
            <a:xfrm>
              <a:off x="5944723" y="1374043"/>
              <a:ext cx="53909" cy="268041"/>
            </a:xfrm>
            <a:custGeom>
              <a:avLst/>
              <a:gdLst/>
              <a:ahLst/>
              <a:cxnLst/>
              <a:rect l="l" t="t" r="r" b="b"/>
              <a:pathLst>
                <a:path w="537" h="2670" extrusionOk="0">
                  <a:moveTo>
                    <a:pt x="255" y="0"/>
                  </a:moveTo>
                  <a:cubicBezTo>
                    <a:pt x="155" y="0"/>
                    <a:pt x="1" y="87"/>
                    <a:pt x="1" y="87"/>
                  </a:cubicBezTo>
                  <a:cubicBezTo>
                    <a:pt x="48" y="801"/>
                    <a:pt x="167" y="1861"/>
                    <a:pt x="227" y="2432"/>
                  </a:cubicBezTo>
                  <a:cubicBezTo>
                    <a:pt x="227" y="2504"/>
                    <a:pt x="263" y="2563"/>
                    <a:pt x="310" y="2623"/>
                  </a:cubicBezTo>
                  <a:cubicBezTo>
                    <a:pt x="335" y="2654"/>
                    <a:pt x="370" y="2669"/>
                    <a:pt x="407" y="2669"/>
                  </a:cubicBezTo>
                  <a:cubicBezTo>
                    <a:pt x="439" y="2669"/>
                    <a:pt x="473" y="2657"/>
                    <a:pt x="501" y="2635"/>
                  </a:cubicBezTo>
                  <a:cubicBezTo>
                    <a:pt x="524" y="2599"/>
                    <a:pt x="536" y="2540"/>
                    <a:pt x="524" y="2480"/>
                  </a:cubicBezTo>
                  <a:cubicBezTo>
                    <a:pt x="441" y="1611"/>
                    <a:pt x="286" y="4"/>
                    <a:pt x="286" y="4"/>
                  </a:cubicBezTo>
                  <a:cubicBezTo>
                    <a:pt x="277" y="1"/>
                    <a:pt x="266" y="0"/>
                    <a:pt x="2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445;p51">
              <a:extLst>
                <a:ext uri="{FF2B5EF4-FFF2-40B4-BE49-F238E27FC236}">
                  <a16:creationId xmlns:a16="http://schemas.microsoft.com/office/drawing/2014/main" id="{B51A9FC7-623B-4C54-B341-B06C9C3488A7}"/>
                </a:ext>
              </a:extLst>
            </p:cNvPr>
            <p:cNvSpPr/>
            <p:nvPr/>
          </p:nvSpPr>
          <p:spPr>
            <a:xfrm>
              <a:off x="6173012" y="1374043"/>
              <a:ext cx="55114" cy="268041"/>
            </a:xfrm>
            <a:custGeom>
              <a:avLst/>
              <a:gdLst/>
              <a:ahLst/>
              <a:cxnLst/>
              <a:rect l="l" t="t" r="r" b="b"/>
              <a:pathLst>
                <a:path w="549" h="2670" extrusionOk="0">
                  <a:moveTo>
                    <a:pt x="291" y="0"/>
                  </a:moveTo>
                  <a:cubicBezTo>
                    <a:pt x="280" y="0"/>
                    <a:pt x="271" y="1"/>
                    <a:pt x="263" y="4"/>
                  </a:cubicBezTo>
                  <a:cubicBezTo>
                    <a:pt x="263" y="4"/>
                    <a:pt x="96" y="1611"/>
                    <a:pt x="13" y="2480"/>
                  </a:cubicBezTo>
                  <a:cubicBezTo>
                    <a:pt x="1" y="2540"/>
                    <a:pt x="13" y="2599"/>
                    <a:pt x="36" y="2635"/>
                  </a:cubicBezTo>
                  <a:cubicBezTo>
                    <a:pt x="64" y="2657"/>
                    <a:pt x="98" y="2669"/>
                    <a:pt x="132" y="2669"/>
                  </a:cubicBezTo>
                  <a:cubicBezTo>
                    <a:pt x="169" y="2669"/>
                    <a:pt x="207" y="2654"/>
                    <a:pt x="239" y="2623"/>
                  </a:cubicBezTo>
                  <a:cubicBezTo>
                    <a:pt x="286" y="2563"/>
                    <a:pt x="310" y="2504"/>
                    <a:pt x="310" y="2432"/>
                  </a:cubicBezTo>
                  <a:cubicBezTo>
                    <a:pt x="370" y="1861"/>
                    <a:pt x="501" y="801"/>
                    <a:pt x="548" y="87"/>
                  </a:cubicBezTo>
                  <a:cubicBezTo>
                    <a:pt x="538" y="87"/>
                    <a:pt x="382" y="0"/>
                    <a:pt x="29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446;p51">
              <a:extLst>
                <a:ext uri="{FF2B5EF4-FFF2-40B4-BE49-F238E27FC236}">
                  <a16:creationId xmlns:a16="http://schemas.microsoft.com/office/drawing/2014/main" id="{E7E62924-3BEB-45D8-8D3E-633035289E93}"/>
                </a:ext>
              </a:extLst>
            </p:cNvPr>
            <p:cNvSpPr/>
            <p:nvPr/>
          </p:nvSpPr>
          <p:spPr>
            <a:xfrm>
              <a:off x="5967411" y="1622712"/>
              <a:ext cx="32426" cy="25097"/>
            </a:xfrm>
            <a:custGeom>
              <a:avLst/>
              <a:gdLst/>
              <a:ahLst/>
              <a:cxnLst/>
              <a:rect l="l" t="t" r="r" b="b"/>
              <a:pathLst>
                <a:path w="323" h="250" extrusionOk="0">
                  <a:moveTo>
                    <a:pt x="12" y="1"/>
                  </a:moveTo>
                  <a:cubicBezTo>
                    <a:pt x="10" y="1"/>
                    <a:pt x="1" y="35"/>
                    <a:pt x="1" y="86"/>
                  </a:cubicBezTo>
                  <a:cubicBezTo>
                    <a:pt x="1" y="122"/>
                    <a:pt x="13" y="146"/>
                    <a:pt x="37" y="170"/>
                  </a:cubicBezTo>
                  <a:cubicBezTo>
                    <a:pt x="60" y="206"/>
                    <a:pt x="96" y="229"/>
                    <a:pt x="132" y="241"/>
                  </a:cubicBezTo>
                  <a:cubicBezTo>
                    <a:pt x="151" y="246"/>
                    <a:pt x="171" y="249"/>
                    <a:pt x="190" y="249"/>
                  </a:cubicBezTo>
                  <a:cubicBezTo>
                    <a:pt x="217" y="249"/>
                    <a:pt x="242" y="243"/>
                    <a:pt x="263" y="229"/>
                  </a:cubicBezTo>
                  <a:cubicBezTo>
                    <a:pt x="287" y="206"/>
                    <a:pt x="310" y="182"/>
                    <a:pt x="310" y="146"/>
                  </a:cubicBezTo>
                  <a:cubicBezTo>
                    <a:pt x="322" y="86"/>
                    <a:pt x="287" y="63"/>
                    <a:pt x="287" y="63"/>
                  </a:cubicBezTo>
                  <a:lnTo>
                    <a:pt x="287" y="63"/>
                  </a:lnTo>
                  <a:cubicBezTo>
                    <a:pt x="287" y="63"/>
                    <a:pt x="310" y="98"/>
                    <a:pt x="287" y="134"/>
                  </a:cubicBezTo>
                  <a:cubicBezTo>
                    <a:pt x="275" y="158"/>
                    <a:pt x="263" y="182"/>
                    <a:pt x="239" y="194"/>
                  </a:cubicBezTo>
                  <a:cubicBezTo>
                    <a:pt x="215" y="206"/>
                    <a:pt x="179" y="206"/>
                    <a:pt x="144" y="206"/>
                  </a:cubicBezTo>
                  <a:cubicBezTo>
                    <a:pt x="84" y="182"/>
                    <a:pt x="48" y="134"/>
                    <a:pt x="37" y="75"/>
                  </a:cubicBezTo>
                  <a:cubicBezTo>
                    <a:pt x="25" y="27"/>
                    <a:pt x="25" y="3"/>
                    <a:pt x="13" y="3"/>
                  </a:cubicBezTo>
                  <a:cubicBezTo>
                    <a:pt x="13" y="2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447;p51">
              <a:extLst>
                <a:ext uri="{FF2B5EF4-FFF2-40B4-BE49-F238E27FC236}">
                  <a16:creationId xmlns:a16="http://schemas.microsoft.com/office/drawing/2014/main" id="{57838DA4-C628-48E1-B74B-3309EE53BB58}"/>
                </a:ext>
              </a:extLst>
            </p:cNvPr>
            <p:cNvSpPr/>
            <p:nvPr/>
          </p:nvSpPr>
          <p:spPr>
            <a:xfrm>
              <a:off x="5978153" y="1621306"/>
              <a:ext cx="14456" cy="13352"/>
            </a:xfrm>
            <a:custGeom>
              <a:avLst/>
              <a:gdLst/>
              <a:ahLst/>
              <a:cxnLst/>
              <a:rect l="l" t="t" r="r" b="b"/>
              <a:pathLst>
                <a:path w="144" h="133" extrusionOk="0">
                  <a:moveTo>
                    <a:pt x="71" y="0"/>
                  </a:moveTo>
                  <a:cubicBezTo>
                    <a:pt x="55" y="0"/>
                    <a:pt x="49" y="9"/>
                    <a:pt x="49" y="17"/>
                  </a:cubicBezTo>
                  <a:cubicBezTo>
                    <a:pt x="49" y="17"/>
                    <a:pt x="60" y="17"/>
                    <a:pt x="84" y="29"/>
                  </a:cubicBezTo>
                  <a:cubicBezTo>
                    <a:pt x="96" y="53"/>
                    <a:pt x="108" y="65"/>
                    <a:pt x="84" y="77"/>
                  </a:cubicBezTo>
                  <a:cubicBezTo>
                    <a:pt x="78" y="80"/>
                    <a:pt x="72" y="81"/>
                    <a:pt x="67" y="81"/>
                  </a:cubicBezTo>
                  <a:cubicBezTo>
                    <a:pt x="54" y="81"/>
                    <a:pt x="45" y="70"/>
                    <a:pt x="37" y="53"/>
                  </a:cubicBezTo>
                  <a:cubicBezTo>
                    <a:pt x="37" y="41"/>
                    <a:pt x="37" y="29"/>
                    <a:pt x="37" y="17"/>
                  </a:cubicBezTo>
                  <a:cubicBezTo>
                    <a:pt x="37" y="17"/>
                    <a:pt x="13" y="17"/>
                    <a:pt x="1" y="53"/>
                  </a:cubicBezTo>
                  <a:cubicBezTo>
                    <a:pt x="1" y="77"/>
                    <a:pt x="1" y="100"/>
                    <a:pt x="13" y="112"/>
                  </a:cubicBezTo>
                  <a:cubicBezTo>
                    <a:pt x="27" y="126"/>
                    <a:pt x="45" y="132"/>
                    <a:pt x="62" y="132"/>
                  </a:cubicBezTo>
                  <a:cubicBezTo>
                    <a:pt x="74" y="132"/>
                    <a:pt x="86" y="129"/>
                    <a:pt x="96" y="124"/>
                  </a:cubicBezTo>
                  <a:cubicBezTo>
                    <a:pt x="120" y="112"/>
                    <a:pt x="144" y="89"/>
                    <a:pt x="132" y="53"/>
                  </a:cubicBezTo>
                  <a:cubicBezTo>
                    <a:pt x="132" y="29"/>
                    <a:pt x="120" y="17"/>
                    <a:pt x="96" y="5"/>
                  </a:cubicBezTo>
                  <a:cubicBezTo>
                    <a:pt x="86" y="2"/>
                    <a:pt x="77" y="0"/>
                    <a:pt x="7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448;p51">
              <a:extLst>
                <a:ext uri="{FF2B5EF4-FFF2-40B4-BE49-F238E27FC236}">
                  <a16:creationId xmlns:a16="http://schemas.microsoft.com/office/drawing/2014/main" id="{1A58E4C9-CD03-42C0-9FF5-4D220A5F802E}"/>
                </a:ext>
              </a:extLst>
            </p:cNvPr>
            <p:cNvSpPr/>
            <p:nvPr/>
          </p:nvSpPr>
          <p:spPr>
            <a:xfrm>
              <a:off x="6170603" y="1623013"/>
              <a:ext cx="33631" cy="28712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37" y="0"/>
                  </a:moveTo>
                  <a:cubicBezTo>
                    <a:pt x="25" y="0"/>
                    <a:pt x="13" y="36"/>
                    <a:pt x="1" y="95"/>
                  </a:cubicBezTo>
                  <a:cubicBezTo>
                    <a:pt x="1" y="131"/>
                    <a:pt x="13" y="179"/>
                    <a:pt x="25" y="214"/>
                  </a:cubicBezTo>
                  <a:cubicBezTo>
                    <a:pt x="60" y="262"/>
                    <a:pt x="108" y="286"/>
                    <a:pt x="156" y="286"/>
                  </a:cubicBezTo>
                  <a:cubicBezTo>
                    <a:pt x="215" y="286"/>
                    <a:pt x="263" y="250"/>
                    <a:pt x="287" y="214"/>
                  </a:cubicBezTo>
                  <a:cubicBezTo>
                    <a:pt x="310" y="179"/>
                    <a:pt x="322" y="143"/>
                    <a:pt x="334" y="107"/>
                  </a:cubicBezTo>
                  <a:cubicBezTo>
                    <a:pt x="334" y="36"/>
                    <a:pt x="322" y="0"/>
                    <a:pt x="322" y="0"/>
                  </a:cubicBezTo>
                  <a:cubicBezTo>
                    <a:pt x="310" y="0"/>
                    <a:pt x="310" y="48"/>
                    <a:pt x="299" y="95"/>
                  </a:cubicBezTo>
                  <a:cubicBezTo>
                    <a:pt x="287" y="131"/>
                    <a:pt x="275" y="155"/>
                    <a:pt x="251" y="191"/>
                  </a:cubicBezTo>
                  <a:cubicBezTo>
                    <a:pt x="227" y="214"/>
                    <a:pt x="191" y="238"/>
                    <a:pt x="156" y="238"/>
                  </a:cubicBezTo>
                  <a:cubicBezTo>
                    <a:pt x="120" y="238"/>
                    <a:pt x="84" y="214"/>
                    <a:pt x="72" y="191"/>
                  </a:cubicBezTo>
                  <a:cubicBezTo>
                    <a:pt x="48" y="155"/>
                    <a:pt x="37" y="131"/>
                    <a:pt x="37" y="95"/>
                  </a:cubicBezTo>
                  <a:cubicBezTo>
                    <a:pt x="37" y="36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449;p51">
              <a:extLst>
                <a:ext uri="{FF2B5EF4-FFF2-40B4-BE49-F238E27FC236}">
                  <a16:creationId xmlns:a16="http://schemas.microsoft.com/office/drawing/2014/main" id="{E10D933B-1B1B-4DD5-9F83-8C84FBB4050D}"/>
                </a:ext>
              </a:extLst>
            </p:cNvPr>
            <p:cNvSpPr/>
            <p:nvPr/>
          </p:nvSpPr>
          <p:spPr>
            <a:xfrm>
              <a:off x="6182550" y="1628434"/>
              <a:ext cx="12047" cy="10641"/>
            </a:xfrm>
            <a:custGeom>
              <a:avLst/>
              <a:gdLst/>
              <a:ahLst/>
              <a:cxnLst/>
              <a:rect l="l" t="t" r="r" b="b"/>
              <a:pathLst>
                <a:path w="120" h="106" extrusionOk="0">
                  <a:moveTo>
                    <a:pt x="64" y="0"/>
                  </a:moveTo>
                  <a:cubicBezTo>
                    <a:pt x="54" y="0"/>
                    <a:pt x="49" y="6"/>
                    <a:pt x="49" y="6"/>
                  </a:cubicBezTo>
                  <a:cubicBezTo>
                    <a:pt x="49" y="18"/>
                    <a:pt x="60" y="18"/>
                    <a:pt x="72" y="29"/>
                  </a:cubicBezTo>
                  <a:cubicBezTo>
                    <a:pt x="72" y="41"/>
                    <a:pt x="72" y="53"/>
                    <a:pt x="60" y="53"/>
                  </a:cubicBezTo>
                  <a:cubicBezTo>
                    <a:pt x="57" y="57"/>
                    <a:pt x="55" y="58"/>
                    <a:pt x="52" y="58"/>
                  </a:cubicBezTo>
                  <a:cubicBezTo>
                    <a:pt x="48" y="58"/>
                    <a:pt x="45" y="50"/>
                    <a:pt x="37" y="41"/>
                  </a:cubicBezTo>
                  <a:cubicBezTo>
                    <a:pt x="37" y="29"/>
                    <a:pt x="37" y="18"/>
                    <a:pt x="37" y="6"/>
                  </a:cubicBezTo>
                  <a:cubicBezTo>
                    <a:pt x="37" y="6"/>
                    <a:pt x="13" y="6"/>
                    <a:pt x="1" y="29"/>
                  </a:cubicBezTo>
                  <a:cubicBezTo>
                    <a:pt x="1" y="53"/>
                    <a:pt x="1" y="65"/>
                    <a:pt x="13" y="89"/>
                  </a:cubicBezTo>
                  <a:cubicBezTo>
                    <a:pt x="21" y="97"/>
                    <a:pt x="36" y="106"/>
                    <a:pt x="52" y="106"/>
                  </a:cubicBezTo>
                  <a:cubicBezTo>
                    <a:pt x="58" y="106"/>
                    <a:pt x="65" y="104"/>
                    <a:pt x="72" y="101"/>
                  </a:cubicBezTo>
                  <a:cubicBezTo>
                    <a:pt x="96" y="89"/>
                    <a:pt x="120" y="77"/>
                    <a:pt x="120" y="41"/>
                  </a:cubicBezTo>
                  <a:cubicBezTo>
                    <a:pt x="120" y="29"/>
                    <a:pt x="108" y="6"/>
                    <a:pt x="84" y="6"/>
                  </a:cubicBezTo>
                  <a:cubicBezTo>
                    <a:pt x="76" y="2"/>
                    <a:pt x="70" y="0"/>
                    <a:pt x="6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450;p51">
              <a:extLst>
                <a:ext uri="{FF2B5EF4-FFF2-40B4-BE49-F238E27FC236}">
                  <a16:creationId xmlns:a16="http://schemas.microsoft.com/office/drawing/2014/main" id="{D68DFD35-4031-47A1-B7F0-C973924EA3E1}"/>
                </a:ext>
              </a:extLst>
            </p:cNvPr>
            <p:cNvSpPr/>
            <p:nvPr/>
          </p:nvSpPr>
          <p:spPr>
            <a:xfrm>
              <a:off x="5994918" y="1729327"/>
              <a:ext cx="190139" cy="22989"/>
            </a:xfrm>
            <a:custGeom>
              <a:avLst/>
              <a:gdLst/>
              <a:ahLst/>
              <a:cxnLst/>
              <a:rect l="l" t="t" r="r" b="b"/>
              <a:pathLst>
                <a:path w="1894" h="229" extrusionOk="0">
                  <a:moveTo>
                    <a:pt x="1" y="1"/>
                  </a:moveTo>
                  <a:cubicBezTo>
                    <a:pt x="1" y="1"/>
                    <a:pt x="24" y="25"/>
                    <a:pt x="72" y="36"/>
                  </a:cubicBezTo>
                  <a:cubicBezTo>
                    <a:pt x="132" y="72"/>
                    <a:pt x="203" y="96"/>
                    <a:pt x="263" y="120"/>
                  </a:cubicBezTo>
                  <a:cubicBezTo>
                    <a:pt x="488" y="193"/>
                    <a:pt x="722" y="229"/>
                    <a:pt x="958" y="229"/>
                  </a:cubicBezTo>
                  <a:cubicBezTo>
                    <a:pt x="1184" y="229"/>
                    <a:pt x="1410" y="196"/>
                    <a:pt x="1632" y="132"/>
                  </a:cubicBezTo>
                  <a:cubicBezTo>
                    <a:pt x="1703" y="120"/>
                    <a:pt x="1763" y="96"/>
                    <a:pt x="1822" y="60"/>
                  </a:cubicBezTo>
                  <a:cubicBezTo>
                    <a:pt x="1870" y="48"/>
                    <a:pt x="1894" y="25"/>
                    <a:pt x="1894" y="25"/>
                  </a:cubicBezTo>
                  <a:lnTo>
                    <a:pt x="1894" y="25"/>
                  </a:lnTo>
                  <a:cubicBezTo>
                    <a:pt x="1894" y="25"/>
                    <a:pt x="1787" y="60"/>
                    <a:pt x="1620" y="108"/>
                  </a:cubicBezTo>
                  <a:cubicBezTo>
                    <a:pt x="1417" y="157"/>
                    <a:pt x="1209" y="181"/>
                    <a:pt x="1001" y="181"/>
                  </a:cubicBezTo>
                  <a:cubicBezTo>
                    <a:pt x="757" y="181"/>
                    <a:pt x="512" y="148"/>
                    <a:pt x="274" y="84"/>
                  </a:cubicBezTo>
                  <a:cubicBezTo>
                    <a:pt x="108" y="3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451;p51">
              <a:extLst>
                <a:ext uri="{FF2B5EF4-FFF2-40B4-BE49-F238E27FC236}">
                  <a16:creationId xmlns:a16="http://schemas.microsoft.com/office/drawing/2014/main" id="{7E2AF888-748E-4184-94BA-12B81C135DDF}"/>
                </a:ext>
              </a:extLst>
            </p:cNvPr>
            <p:cNvSpPr/>
            <p:nvPr/>
          </p:nvSpPr>
          <p:spPr>
            <a:xfrm>
              <a:off x="5882580" y="1589482"/>
              <a:ext cx="26403" cy="80212"/>
            </a:xfrm>
            <a:custGeom>
              <a:avLst/>
              <a:gdLst/>
              <a:ahLst/>
              <a:cxnLst/>
              <a:rect l="l" t="t" r="r" b="b"/>
              <a:pathLst>
                <a:path w="263" h="799" extrusionOk="0">
                  <a:moveTo>
                    <a:pt x="262" y="1"/>
                  </a:moveTo>
                  <a:cubicBezTo>
                    <a:pt x="155" y="108"/>
                    <a:pt x="84" y="227"/>
                    <a:pt x="60" y="370"/>
                  </a:cubicBezTo>
                  <a:cubicBezTo>
                    <a:pt x="12" y="513"/>
                    <a:pt x="0" y="656"/>
                    <a:pt x="36" y="798"/>
                  </a:cubicBezTo>
                  <a:cubicBezTo>
                    <a:pt x="48" y="656"/>
                    <a:pt x="72" y="525"/>
                    <a:pt x="96" y="382"/>
                  </a:cubicBezTo>
                  <a:cubicBezTo>
                    <a:pt x="143" y="251"/>
                    <a:pt x="203" y="132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452;p51">
              <a:extLst>
                <a:ext uri="{FF2B5EF4-FFF2-40B4-BE49-F238E27FC236}">
                  <a16:creationId xmlns:a16="http://schemas.microsoft.com/office/drawing/2014/main" id="{0372F02F-A580-4E30-AE7A-5F3818D98EE1}"/>
                </a:ext>
              </a:extLst>
            </p:cNvPr>
            <p:cNvSpPr/>
            <p:nvPr/>
          </p:nvSpPr>
          <p:spPr>
            <a:xfrm>
              <a:off x="5673365" y="1675417"/>
              <a:ext cx="131611" cy="98282"/>
            </a:xfrm>
            <a:custGeom>
              <a:avLst/>
              <a:gdLst/>
              <a:ahLst/>
              <a:cxnLst/>
              <a:rect l="l" t="t" r="r" b="b"/>
              <a:pathLst>
                <a:path w="1311" h="979" extrusionOk="0">
                  <a:moveTo>
                    <a:pt x="1310" y="1"/>
                  </a:moveTo>
                  <a:cubicBezTo>
                    <a:pt x="1306" y="1"/>
                    <a:pt x="1269" y="92"/>
                    <a:pt x="1180" y="204"/>
                  </a:cubicBezTo>
                  <a:cubicBezTo>
                    <a:pt x="1061" y="359"/>
                    <a:pt x="906" y="490"/>
                    <a:pt x="727" y="573"/>
                  </a:cubicBezTo>
                  <a:cubicBezTo>
                    <a:pt x="620" y="621"/>
                    <a:pt x="525" y="657"/>
                    <a:pt x="418" y="681"/>
                  </a:cubicBezTo>
                  <a:cubicBezTo>
                    <a:pt x="322" y="704"/>
                    <a:pt x="239" y="740"/>
                    <a:pt x="156" y="788"/>
                  </a:cubicBezTo>
                  <a:cubicBezTo>
                    <a:pt x="108" y="824"/>
                    <a:pt x="60" y="859"/>
                    <a:pt x="25" y="919"/>
                  </a:cubicBezTo>
                  <a:cubicBezTo>
                    <a:pt x="1" y="954"/>
                    <a:pt x="1" y="978"/>
                    <a:pt x="1" y="978"/>
                  </a:cubicBezTo>
                  <a:cubicBezTo>
                    <a:pt x="48" y="907"/>
                    <a:pt x="108" y="859"/>
                    <a:pt x="179" y="812"/>
                  </a:cubicBezTo>
                  <a:cubicBezTo>
                    <a:pt x="251" y="776"/>
                    <a:pt x="334" y="740"/>
                    <a:pt x="429" y="728"/>
                  </a:cubicBezTo>
                  <a:cubicBezTo>
                    <a:pt x="537" y="704"/>
                    <a:pt x="644" y="669"/>
                    <a:pt x="739" y="621"/>
                  </a:cubicBezTo>
                  <a:cubicBezTo>
                    <a:pt x="930" y="526"/>
                    <a:pt x="1084" y="395"/>
                    <a:pt x="1203" y="228"/>
                  </a:cubicBezTo>
                  <a:cubicBezTo>
                    <a:pt x="1239" y="169"/>
                    <a:pt x="1275" y="121"/>
                    <a:pt x="1299" y="62"/>
                  </a:cubicBezTo>
                  <a:cubicBezTo>
                    <a:pt x="1311" y="38"/>
                    <a:pt x="1311" y="14"/>
                    <a:pt x="1311" y="2"/>
                  </a:cubicBezTo>
                  <a:cubicBezTo>
                    <a:pt x="1311" y="1"/>
                    <a:pt x="1310" y="1"/>
                    <a:pt x="1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453;p51">
              <a:extLst>
                <a:ext uri="{FF2B5EF4-FFF2-40B4-BE49-F238E27FC236}">
                  <a16:creationId xmlns:a16="http://schemas.microsoft.com/office/drawing/2014/main" id="{D74C1081-3157-4923-B1C1-599CA33AC530}"/>
                </a:ext>
              </a:extLst>
            </p:cNvPr>
            <p:cNvSpPr/>
            <p:nvPr/>
          </p:nvSpPr>
          <p:spPr>
            <a:xfrm>
              <a:off x="5729584" y="1687565"/>
              <a:ext cx="26403" cy="55215"/>
            </a:xfrm>
            <a:custGeom>
              <a:avLst/>
              <a:gdLst/>
              <a:ahLst/>
              <a:cxnLst/>
              <a:rect l="l" t="t" r="r" b="b"/>
              <a:pathLst>
                <a:path w="263" h="550" extrusionOk="0">
                  <a:moveTo>
                    <a:pt x="179" y="0"/>
                  </a:moveTo>
                  <a:lnTo>
                    <a:pt x="155" y="24"/>
                  </a:lnTo>
                  <a:cubicBezTo>
                    <a:pt x="60" y="107"/>
                    <a:pt x="0" y="238"/>
                    <a:pt x="0" y="369"/>
                  </a:cubicBezTo>
                  <a:cubicBezTo>
                    <a:pt x="0" y="429"/>
                    <a:pt x="12" y="476"/>
                    <a:pt x="48" y="524"/>
                  </a:cubicBezTo>
                  <a:cubicBezTo>
                    <a:pt x="60" y="524"/>
                    <a:pt x="36" y="464"/>
                    <a:pt x="36" y="369"/>
                  </a:cubicBezTo>
                  <a:cubicBezTo>
                    <a:pt x="47" y="262"/>
                    <a:pt x="86" y="165"/>
                    <a:pt x="163" y="77"/>
                  </a:cubicBezTo>
                  <a:lnTo>
                    <a:pt x="163" y="77"/>
                  </a:lnTo>
                  <a:cubicBezTo>
                    <a:pt x="214" y="191"/>
                    <a:pt x="201" y="315"/>
                    <a:pt x="155" y="417"/>
                  </a:cubicBezTo>
                  <a:cubicBezTo>
                    <a:pt x="120" y="464"/>
                    <a:pt x="96" y="512"/>
                    <a:pt x="60" y="548"/>
                  </a:cubicBezTo>
                  <a:cubicBezTo>
                    <a:pt x="60" y="549"/>
                    <a:pt x="61" y="550"/>
                    <a:pt x="63" y="550"/>
                  </a:cubicBezTo>
                  <a:cubicBezTo>
                    <a:pt x="77" y="550"/>
                    <a:pt x="137" y="513"/>
                    <a:pt x="179" y="441"/>
                  </a:cubicBezTo>
                  <a:cubicBezTo>
                    <a:pt x="250" y="322"/>
                    <a:pt x="262" y="167"/>
                    <a:pt x="203" y="36"/>
                  </a:cubicBezTo>
                  <a:lnTo>
                    <a:pt x="191" y="2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454;p51">
              <a:extLst>
                <a:ext uri="{FF2B5EF4-FFF2-40B4-BE49-F238E27FC236}">
                  <a16:creationId xmlns:a16="http://schemas.microsoft.com/office/drawing/2014/main" id="{1B284118-CC7F-469B-A675-80EF3A70F53A}"/>
                </a:ext>
              </a:extLst>
            </p:cNvPr>
            <p:cNvSpPr/>
            <p:nvPr/>
          </p:nvSpPr>
          <p:spPr>
            <a:xfrm>
              <a:off x="5765424" y="1720694"/>
              <a:ext cx="52705" cy="22989"/>
            </a:xfrm>
            <a:custGeom>
              <a:avLst/>
              <a:gdLst/>
              <a:ahLst/>
              <a:cxnLst/>
              <a:rect l="l" t="t" r="r" b="b"/>
              <a:pathLst>
                <a:path w="525" h="229" extrusionOk="0">
                  <a:moveTo>
                    <a:pt x="116" y="0"/>
                  </a:moveTo>
                  <a:cubicBezTo>
                    <a:pt x="75" y="0"/>
                    <a:pt x="30" y="20"/>
                    <a:pt x="1" y="39"/>
                  </a:cubicBezTo>
                  <a:cubicBezTo>
                    <a:pt x="48" y="39"/>
                    <a:pt x="96" y="39"/>
                    <a:pt x="144" y="27"/>
                  </a:cubicBezTo>
                  <a:cubicBezTo>
                    <a:pt x="266" y="38"/>
                    <a:pt x="368" y="91"/>
                    <a:pt x="439" y="176"/>
                  </a:cubicBezTo>
                  <a:lnTo>
                    <a:pt x="439" y="176"/>
                  </a:lnTo>
                  <a:cubicBezTo>
                    <a:pt x="412" y="180"/>
                    <a:pt x="385" y="182"/>
                    <a:pt x="358" y="182"/>
                  </a:cubicBezTo>
                  <a:cubicBezTo>
                    <a:pt x="280" y="182"/>
                    <a:pt x="203" y="166"/>
                    <a:pt x="132" y="134"/>
                  </a:cubicBezTo>
                  <a:cubicBezTo>
                    <a:pt x="48" y="87"/>
                    <a:pt x="13" y="51"/>
                    <a:pt x="13" y="51"/>
                  </a:cubicBezTo>
                  <a:lnTo>
                    <a:pt x="13" y="51"/>
                  </a:lnTo>
                  <a:cubicBezTo>
                    <a:pt x="1" y="51"/>
                    <a:pt x="36" y="111"/>
                    <a:pt x="120" y="158"/>
                  </a:cubicBezTo>
                  <a:cubicBezTo>
                    <a:pt x="194" y="208"/>
                    <a:pt x="281" y="229"/>
                    <a:pt x="370" y="229"/>
                  </a:cubicBezTo>
                  <a:cubicBezTo>
                    <a:pt x="409" y="229"/>
                    <a:pt x="449" y="225"/>
                    <a:pt x="489" y="218"/>
                  </a:cubicBezTo>
                  <a:lnTo>
                    <a:pt x="525" y="206"/>
                  </a:lnTo>
                  <a:lnTo>
                    <a:pt x="501" y="182"/>
                  </a:lnTo>
                  <a:lnTo>
                    <a:pt x="489" y="170"/>
                  </a:lnTo>
                  <a:cubicBezTo>
                    <a:pt x="412" y="71"/>
                    <a:pt x="304" y="2"/>
                    <a:pt x="174" y="2"/>
                  </a:cubicBezTo>
                  <a:cubicBezTo>
                    <a:pt x="164" y="2"/>
                    <a:pt x="154" y="3"/>
                    <a:pt x="144" y="3"/>
                  </a:cubicBezTo>
                  <a:cubicBezTo>
                    <a:pt x="135" y="1"/>
                    <a:pt x="126" y="0"/>
                    <a:pt x="1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455;p51">
              <a:extLst>
                <a:ext uri="{FF2B5EF4-FFF2-40B4-BE49-F238E27FC236}">
                  <a16:creationId xmlns:a16="http://schemas.microsoft.com/office/drawing/2014/main" id="{85C1F4F1-DD25-489E-84A5-D79C2FB5B18C}"/>
                </a:ext>
              </a:extLst>
            </p:cNvPr>
            <p:cNvSpPr/>
            <p:nvPr/>
          </p:nvSpPr>
          <p:spPr>
            <a:xfrm>
              <a:off x="5789317" y="1683348"/>
              <a:ext cx="53909" cy="21283"/>
            </a:xfrm>
            <a:custGeom>
              <a:avLst/>
              <a:gdLst/>
              <a:ahLst/>
              <a:cxnLst/>
              <a:rect l="l" t="t" r="r" b="b"/>
              <a:pathLst>
                <a:path w="537" h="212" extrusionOk="0">
                  <a:moveTo>
                    <a:pt x="331" y="1"/>
                  </a:moveTo>
                  <a:cubicBezTo>
                    <a:pt x="255" y="1"/>
                    <a:pt x="177" y="19"/>
                    <a:pt x="108" y="54"/>
                  </a:cubicBezTo>
                  <a:cubicBezTo>
                    <a:pt x="25" y="113"/>
                    <a:pt x="1" y="173"/>
                    <a:pt x="1" y="173"/>
                  </a:cubicBezTo>
                  <a:cubicBezTo>
                    <a:pt x="36" y="137"/>
                    <a:pt x="84" y="113"/>
                    <a:pt x="132" y="90"/>
                  </a:cubicBezTo>
                  <a:cubicBezTo>
                    <a:pt x="188" y="58"/>
                    <a:pt x="248" y="43"/>
                    <a:pt x="310" y="43"/>
                  </a:cubicBezTo>
                  <a:cubicBezTo>
                    <a:pt x="356" y="43"/>
                    <a:pt x="402" y="52"/>
                    <a:pt x="449" y="68"/>
                  </a:cubicBezTo>
                  <a:lnTo>
                    <a:pt x="449" y="68"/>
                  </a:lnTo>
                  <a:cubicBezTo>
                    <a:pt x="371" y="135"/>
                    <a:pt x="274" y="174"/>
                    <a:pt x="167" y="185"/>
                  </a:cubicBezTo>
                  <a:cubicBezTo>
                    <a:pt x="91" y="185"/>
                    <a:pt x="38" y="170"/>
                    <a:pt x="20" y="170"/>
                  </a:cubicBezTo>
                  <a:cubicBezTo>
                    <a:pt x="15" y="170"/>
                    <a:pt x="13" y="171"/>
                    <a:pt x="13" y="173"/>
                  </a:cubicBezTo>
                  <a:cubicBezTo>
                    <a:pt x="52" y="192"/>
                    <a:pt x="90" y="212"/>
                    <a:pt x="136" y="212"/>
                  </a:cubicBezTo>
                  <a:cubicBezTo>
                    <a:pt x="146" y="212"/>
                    <a:pt x="157" y="211"/>
                    <a:pt x="167" y="209"/>
                  </a:cubicBezTo>
                  <a:cubicBezTo>
                    <a:pt x="181" y="210"/>
                    <a:pt x="194" y="211"/>
                    <a:pt x="207" y="211"/>
                  </a:cubicBezTo>
                  <a:cubicBezTo>
                    <a:pt x="322" y="211"/>
                    <a:pt x="427" y="163"/>
                    <a:pt x="513" y="78"/>
                  </a:cubicBezTo>
                  <a:lnTo>
                    <a:pt x="537" y="54"/>
                  </a:lnTo>
                  <a:lnTo>
                    <a:pt x="513" y="42"/>
                  </a:lnTo>
                  <a:lnTo>
                    <a:pt x="489" y="30"/>
                  </a:lnTo>
                  <a:cubicBezTo>
                    <a:pt x="439" y="10"/>
                    <a:pt x="385" y="1"/>
                    <a:pt x="33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56;p51">
              <a:extLst>
                <a:ext uri="{FF2B5EF4-FFF2-40B4-BE49-F238E27FC236}">
                  <a16:creationId xmlns:a16="http://schemas.microsoft.com/office/drawing/2014/main" id="{2DC2AFB0-7925-4EC4-A6BB-8340F04593F5}"/>
                </a:ext>
              </a:extLst>
            </p:cNvPr>
            <p:cNvSpPr/>
            <p:nvPr/>
          </p:nvSpPr>
          <p:spPr>
            <a:xfrm>
              <a:off x="5705691" y="1744486"/>
              <a:ext cx="51500" cy="25901"/>
            </a:xfrm>
            <a:custGeom>
              <a:avLst/>
              <a:gdLst/>
              <a:ahLst/>
              <a:cxnLst/>
              <a:rect l="l" t="t" r="r" b="b"/>
              <a:pathLst>
                <a:path w="513" h="258" extrusionOk="0">
                  <a:moveTo>
                    <a:pt x="118" y="0"/>
                  </a:moveTo>
                  <a:cubicBezTo>
                    <a:pt x="78" y="0"/>
                    <a:pt x="36" y="13"/>
                    <a:pt x="0" y="40"/>
                  </a:cubicBezTo>
                  <a:cubicBezTo>
                    <a:pt x="24" y="34"/>
                    <a:pt x="51" y="31"/>
                    <a:pt x="78" y="31"/>
                  </a:cubicBezTo>
                  <a:cubicBezTo>
                    <a:pt x="105" y="31"/>
                    <a:pt x="131" y="34"/>
                    <a:pt x="155" y="40"/>
                  </a:cubicBezTo>
                  <a:cubicBezTo>
                    <a:pt x="270" y="52"/>
                    <a:pt x="374" y="119"/>
                    <a:pt x="435" y="209"/>
                  </a:cubicBezTo>
                  <a:lnTo>
                    <a:pt x="435" y="209"/>
                  </a:lnTo>
                  <a:cubicBezTo>
                    <a:pt x="425" y="210"/>
                    <a:pt x="415" y="210"/>
                    <a:pt x="405" y="210"/>
                  </a:cubicBezTo>
                  <a:cubicBezTo>
                    <a:pt x="307" y="210"/>
                    <a:pt x="211" y="185"/>
                    <a:pt x="131" y="136"/>
                  </a:cubicBezTo>
                  <a:cubicBezTo>
                    <a:pt x="48" y="88"/>
                    <a:pt x="12" y="40"/>
                    <a:pt x="12" y="40"/>
                  </a:cubicBezTo>
                  <a:lnTo>
                    <a:pt x="12" y="40"/>
                  </a:lnTo>
                  <a:cubicBezTo>
                    <a:pt x="12" y="40"/>
                    <a:pt x="36" y="100"/>
                    <a:pt x="107" y="159"/>
                  </a:cubicBezTo>
                  <a:cubicBezTo>
                    <a:pt x="198" y="229"/>
                    <a:pt x="305" y="257"/>
                    <a:pt x="414" y="257"/>
                  </a:cubicBezTo>
                  <a:cubicBezTo>
                    <a:pt x="435" y="257"/>
                    <a:pt x="456" y="256"/>
                    <a:pt x="477" y="255"/>
                  </a:cubicBezTo>
                  <a:lnTo>
                    <a:pt x="512" y="243"/>
                  </a:lnTo>
                  <a:lnTo>
                    <a:pt x="488" y="219"/>
                  </a:lnTo>
                  <a:lnTo>
                    <a:pt x="488" y="207"/>
                  </a:lnTo>
                  <a:cubicBezTo>
                    <a:pt x="417" y="88"/>
                    <a:pt x="286" y="16"/>
                    <a:pt x="155" y="5"/>
                  </a:cubicBezTo>
                  <a:cubicBezTo>
                    <a:pt x="143" y="2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57;p51">
              <a:extLst>
                <a:ext uri="{FF2B5EF4-FFF2-40B4-BE49-F238E27FC236}">
                  <a16:creationId xmlns:a16="http://schemas.microsoft.com/office/drawing/2014/main" id="{FEFE7F4E-A45A-4954-9482-FB6C05D94C76}"/>
                </a:ext>
              </a:extLst>
            </p:cNvPr>
            <p:cNvSpPr/>
            <p:nvPr/>
          </p:nvSpPr>
          <p:spPr>
            <a:xfrm>
              <a:off x="5129545" y="708550"/>
              <a:ext cx="645508" cy="601938"/>
            </a:xfrm>
            <a:custGeom>
              <a:avLst/>
              <a:gdLst/>
              <a:ahLst/>
              <a:cxnLst/>
              <a:rect l="l" t="t" r="r" b="b"/>
              <a:pathLst>
                <a:path w="6430" h="5996" extrusionOk="0">
                  <a:moveTo>
                    <a:pt x="2882" y="1"/>
                  </a:moveTo>
                  <a:cubicBezTo>
                    <a:pt x="2382" y="13"/>
                    <a:pt x="1882" y="156"/>
                    <a:pt x="1453" y="418"/>
                  </a:cubicBezTo>
                  <a:cubicBezTo>
                    <a:pt x="1096" y="632"/>
                    <a:pt x="786" y="918"/>
                    <a:pt x="536" y="1263"/>
                  </a:cubicBezTo>
                  <a:cubicBezTo>
                    <a:pt x="358" y="1525"/>
                    <a:pt x="215" y="1811"/>
                    <a:pt x="120" y="2120"/>
                  </a:cubicBezTo>
                  <a:lnTo>
                    <a:pt x="72" y="2311"/>
                  </a:lnTo>
                  <a:cubicBezTo>
                    <a:pt x="60" y="2358"/>
                    <a:pt x="48" y="2418"/>
                    <a:pt x="36" y="2465"/>
                  </a:cubicBezTo>
                  <a:cubicBezTo>
                    <a:pt x="24" y="2549"/>
                    <a:pt x="12" y="2632"/>
                    <a:pt x="12" y="2727"/>
                  </a:cubicBezTo>
                  <a:cubicBezTo>
                    <a:pt x="12" y="2787"/>
                    <a:pt x="1" y="2846"/>
                    <a:pt x="1" y="2882"/>
                  </a:cubicBezTo>
                  <a:cubicBezTo>
                    <a:pt x="1" y="2906"/>
                    <a:pt x="1" y="2918"/>
                    <a:pt x="1" y="2942"/>
                  </a:cubicBezTo>
                  <a:cubicBezTo>
                    <a:pt x="1" y="2918"/>
                    <a:pt x="1" y="2894"/>
                    <a:pt x="12" y="2882"/>
                  </a:cubicBezTo>
                  <a:cubicBezTo>
                    <a:pt x="12" y="2846"/>
                    <a:pt x="12" y="2787"/>
                    <a:pt x="24" y="2727"/>
                  </a:cubicBezTo>
                  <a:cubicBezTo>
                    <a:pt x="24" y="2632"/>
                    <a:pt x="36" y="2549"/>
                    <a:pt x="60" y="2465"/>
                  </a:cubicBezTo>
                  <a:cubicBezTo>
                    <a:pt x="72" y="2418"/>
                    <a:pt x="72" y="2358"/>
                    <a:pt x="96" y="2311"/>
                  </a:cubicBezTo>
                  <a:cubicBezTo>
                    <a:pt x="108" y="2251"/>
                    <a:pt x="120" y="2192"/>
                    <a:pt x="143" y="2132"/>
                  </a:cubicBezTo>
                  <a:cubicBezTo>
                    <a:pt x="239" y="1822"/>
                    <a:pt x="382" y="1537"/>
                    <a:pt x="560" y="1275"/>
                  </a:cubicBezTo>
                  <a:cubicBezTo>
                    <a:pt x="810" y="941"/>
                    <a:pt x="1120" y="656"/>
                    <a:pt x="1477" y="453"/>
                  </a:cubicBezTo>
                  <a:cubicBezTo>
                    <a:pt x="1927" y="189"/>
                    <a:pt x="2434" y="53"/>
                    <a:pt x="2951" y="53"/>
                  </a:cubicBezTo>
                  <a:cubicBezTo>
                    <a:pt x="3063" y="53"/>
                    <a:pt x="3175" y="60"/>
                    <a:pt x="3287" y="72"/>
                  </a:cubicBezTo>
                  <a:cubicBezTo>
                    <a:pt x="3358" y="84"/>
                    <a:pt x="3418" y="96"/>
                    <a:pt x="3489" y="108"/>
                  </a:cubicBezTo>
                  <a:cubicBezTo>
                    <a:pt x="3560" y="120"/>
                    <a:pt x="3620" y="132"/>
                    <a:pt x="3691" y="156"/>
                  </a:cubicBezTo>
                  <a:cubicBezTo>
                    <a:pt x="3977" y="227"/>
                    <a:pt x="4239" y="346"/>
                    <a:pt x="4489" y="501"/>
                  </a:cubicBezTo>
                  <a:cubicBezTo>
                    <a:pt x="5037" y="834"/>
                    <a:pt x="5454" y="1346"/>
                    <a:pt x="5680" y="1942"/>
                  </a:cubicBezTo>
                  <a:cubicBezTo>
                    <a:pt x="5811" y="2263"/>
                    <a:pt x="5870" y="2596"/>
                    <a:pt x="5882" y="2942"/>
                  </a:cubicBezTo>
                  <a:cubicBezTo>
                    <a:pt x="5882" y="3299"/>
                    <a:pt x="5835" y="3644"/>
                    <a:pt x="5716" y="3978"/>
                  </a:cubicBezTo>
                  <a:lnTo>
                    <a:pt x="5680" y="4085"/>
                  </a:lnTo>
                  <a:lnTo>
                    <a:pt x="5668" y="4097"/>
                  </a:lnTo>
                  <a:lnTo>
                    <a:pt x="5680" y="4108"/>
                  </a:lnTo>
                  <a:cubicBezTo>
                    <a:pt x="5895" y="4584"/>
                    <a:pt x="6110" y="5059"/>
                    <a:pt x="6325" y="5524"/>
                  </a:cubicBezTo>
                  <a:lnTo>
                    <a:pt x="6325" y="5524"/>
                  </a:lnTo>
                  <a:lnTo>
                    <a:pt x="5061" y="5061"/>
                  </a:lnTo>
                  <a:lnTo>
                    <a:pt x="5037" y="5061"/>
                  </a:lnTo>
                  <a:lnTo>
                    <a:pt x="5025" y="5073"/>
                  </a:lnTo>
                  <a:cubicBezTo>
                    <a:pt x="4680" y="5418"/>
                    <a:pt x="4263" y="5680"/>
                    <a:pt x="3799" y="5823"/>
                  </a:cubicBezTo>
                  <a:cubicBezTo>
                    <a:pt x="3526" y="5903"/>
                    <a:pt x="3246" y="5943"/>
                    <a:pt x="2968" y="5943"/>
                  </a:cubicBezTo>
                  <a:cubicBezTo>
                    <a:pt x="2421" y="5943"/>
                    <a:pt x="1879" y="5790"/>
                    <a:pt x="1405" y="5490"/>
                  </a:cubicBezTo>
                  <a:cubicBezTo>
                    <a:pt x="1108" y="5311"/>
                    <a:pt x="858" y="5085"/>
                    <a:pt x="643" y="4811"/>
                  </a:cubicBezTo>
                  <a:cubicBezTo>
                    <a:pt x="477" y="4597"/>
                    <a:pt x="334" y="4347"/>
                    <a:pt x="227" y="4085"/>
                  </a:cubicBezTo>
                  <a:cubicBezTo>
                    <a:pt x="143" y="3894"/>
                    <a:pt x="96" y="3680"/>
                    <a:pt x="48" y="3477"/>
                  </a:cubicBezTo>
                  <a:cubicBezTo>
                    <a:pt x="36" y="3394"/>
                    <a:pt x="24" y="3311"/>
                    <a:pt x="24" y="3251"/>
                  </a:cubicBezTo>
                  <a:cubicBezTo>
                    <a:pt x="24" y="3180"/>
                    <a:pt x="12" y="3120"/>
                    <a:pt x="12" y="3073"/>
                  </a:cubicBezTo>
                  <a:lnTo>
                    <a:pt x="12" y="3085"/>
                  </a:lnTo>
                  <a:lnTo>
                    <a:pt x="12" y="3251"/>
                  </a:lnTo>
                  <a:cubicBezTo>
                    <a:pt x="12" y="3311"/>
                    <a:pt x="24" y="3394"/>
                    <a:pt x="36" y="3477"/>
                  </a:cubicBezTo>
                  <a:cubicBezTo>
                    <a:pt x="72" y="3692"/>
                    <a:pt x="120" y="3894"/>
                    <a:pt x="203" y="4097"/>
                  </a:cubicBezTo>
                  <a:cubicBezTo>
                    <a:pt x="310" y="4370"/>
                    <a:pt x="441" y="4620"/>
                    <a:pt x="620" y="4847"/>
                  </a:cubicBezTo>
                  <a:cubicBezTo>
                    <a:pt x="834" y="5109"/>
                    <a:pt x="1084" y="5347"/>
                    <a:pt x="1370" y="5537"/>
                  </a:cubicBezTo>
                  <a:cubicBezTo>
                    <a:pt x="1851" y="5837"/>
                    <a:pt x="2401" y="5996"/>
                    <a:pt x="2956" y="5996"/>
                  </a:cubicBezTo>
                  <a:cubicBezTo>
                    <a:pt x="3238" y="5996"/>
                    <a:pt x="3522" y="5955"/>
                    <a:pt x="3799" y="5871"/>
                  </a:cubicBezTo>
                  <a:cubicBezTo>
                    <a:pt x="4272" y="5729"/>
                    <a:pt x="4710" y="5469"/>
                    <a:pt x="5054" y="5127"/>
                  </a:cubicBezTo>
                  <a:lnTo>
                    <a:pt x="5054" y="5127"/>
                  </a:lnTo>
                  <a:lnTo>
                    <a:pt x="6358" y="5609"/>
                  </a:lnTo>
                  <a:lnTo>
                    <a:pt x="6430" y="5632"/>
                  </a:lnTo>
                  <a:lnTo>
                    <a:pt x="6406" y="5561"/>
                  </a:lnTo>
                  <a:lnTo>
                    <a:pt x="5732" y="4095"/>
                  </a:lnTo>
                  <a:lnTo>
                    <a:pt x="5763" y="4001"/>
                  </a:lnTo>
                  <a:cubicBezTo>
                    <a:pt x="5882" y="3656"/>
                    <a:pt x="5942" y="3299"/>
                    <a:pt x="5930" y="2942"/>
                  </a:cubicBezTo>
                  <a:cubicBezTo>
                    <a:pt x="5930" y="2584"/>
                    <a:pt x="5858" y="2239"/>
                    <a:pt x="5727" y="1918"/>
                  </a:cubicBezTo>
                  <a:cubicBezTo>
                    <a:pt x="5501" y="1299"/>
                    <a:pt x="5073" y="787"/>
                    <a:pt x="4513" y="441"/>
                  </a:cubicBezTo>
                  <a:cubicBezTo>
                    <a:pt x="4263" y="287"/>
                    <a:pt x="3989" y="168"/>
                    <a:pt x="3703" y="96"/>
                  </a:cubicBezTo>
                  <a:cubicBezTo>
                    <a:pt x="3632" y="72"/>
                    <a:pt x="3560" y="60"/>
                    <a:pt x="3489" y="48"/>
                  </a:cubicBezTo>
                  <a:cubicBezTo>
                    <a:pt x="3418" y="37"/>
                    <a:pt x="3358" y="25"/>
                    <a:pt x="3287" y="13"/>
                  </a:cubicBezTo>
                  <a:cubicBezTo>
                    <a:pt x="3156" y="1"/>
                    <a:pt x="3013" y="1"/>
                    <a:pt x="2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58;p51">
              <a:extLst>
                <a:ext uri="{FF2B5EF4-FFF2-40B4-BE49-F238E27FC236}">
                  <a16:creationId xmlns:a16="http://schemas.microsoft.com/office/drawing/2014/main" id="{548A4573-790D-492C-8FE5-DBBA074D389F}"/>
                </a:ext>
              </a:extLst>
            </p:cNvPr>
            <p:cNvSpPr/>
            <p:nvPr/>
          </p:nvSpPr>
          <p:spPr>
            <a:xfrm>
              <a:off x="5314767" y="902205"/>
              <a:ext cx="216441" cy="214132"/>
            </a:xfrm>
            <a:custGeom>
              <a:avLst/>
              <a:gdLst/>
              <a:ahLst/>
              <a:cxnLst/>
              <a:rect l="l" t="t" r="r" b="b"/>
              <a:pathLst>
                <a:path w="2156" h="2133" extrusionOk="0">
                  <a:moveTo>
                    <a:pt x="1037" y="1"/>
                  </a:moveTo>
                  <a:cubicBezTo>
                    <a:pt x="453" y="24"/>
                    <a:pt x="1" y="513"/>
                    <a:pt x="13" y="1084"/>
                  </a:cubicBezTo>
                  <a:cubicBezTo>
                    <a:pt x="25" y="1672"/>
                    <a:pt x="501" y="2132"/>
                    <a:pt x="1074" y="2132"/>
                  </a:cubicBezTo>
                  <a:cubicBezTo>
                    <a:pt x="1082" y="2132"/>
                    <a:pt x="1089" y="2132"/>
                    <a:pt x="1096" y="2132"/>
                  </a:cubicBezTo>
                  <a:cubicBezTo>
                    <a:pt x="1692" y="2120"/>
                    <a:pt x="2156" y="1632"/>
                    <a:pt x="2144" y="1048"/>
                  </a:cubicBezTo>
                  <a:lnTo>
                    <a:pt x="2144" y="1048"/>
                  </a:lnTo>
                  <a:lnTo>
                    <a:pt x="1084" y="1072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59;p51">
              <a:extLst>
                <a:ext uri="{FF2B5EF4-FFF2-40B4-BE49-F238E27FC236}">
                  <a16:creationId xmlns:a16="http://schemas.microsoft.com/office/drawing/2014/main" id="{A18CECEB-1FAD-4F37-B68B-DD5C646799BD}"/>
                </a:ext>
              </a:extLst>
            </p:cNvPr>
            <p:cNvSpPr/>
            <p:nvPr/>
          </p:nvSpPr>
          <p:spPr>
            <a:xfrm>
              <a:off x="5447484" y="875802"/>
              <a:ext cx="111232" cy="106614"/>
            </a:xfrm>
            <a:custGeom>
              <a:avLst/>
              <a:gdLst/>
              <a:ahLst/>
              <a:cxnLst/>
              <a:rect l="l" t="t" r="r" b="b"/>
              <a:pathLst>
                <a:path w="1108" h="1062" extrusionOk="0">
                  <a:moveTo>
                    <a:pt x="44" y="1"/>
                  </a:moveTo>
                  <a:cubicBezTo>
                    <a:pt x="29" y="1"/>
                    <a:pt x="15" y="1"/>
                    <a:pt x="1" y="2"/>
                  </a:cubicBezTo>
                  <a:lnTo>
                    <a:pt x="36" y="1061"/>
                  </a:lnTo>
                  <a:lnTo>
                    <a:pt x="1108" y="1026"/>
                  </a:lnTo>
                  <a:cubicBezTo>
                    <a:pt x="1096" y="752"/>
                    <a:pt x="977" y="478"/>
                    <a:pt x="774" y="287"/>
                  </a:cubicBezTo>
                  <a:cubicBezTo>
                    <a:pt x="571" y="107"/>
                    <a:pt x="314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DA4A-F9BF-47DB-99C1-C45883A2E2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CODE SNIPPETS-I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64E8F-3730-4BF4-B530-6A91B82C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346766"/>
            <a:ext cx="7790379" cy="1480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9BAC9-7C37-4527-B00A-2E1CD67772BE}"/>
              </a:ext>
            </a:extLst>
          </p:cNvPr>
          <p:cNvSpPr txBox="1"/>
          <p:nvPr/>
        </p:nvSpPr>
        <p:spPr>
          <a:xfrm>
            <a:off x="400692" y="10653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READING DATA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DB6DE6A-83CA-4B36-B8AC-2B05AC06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8" y="3198656"/>
            <a:ext cx="7790378" cy="621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9D0D1-C05A-42FB-960E-245D870B094D}"/>
              </a:ext>
            </a:extLst>
          </p:cNvPr>
          <p:cNvSpPr txBox="1"/>
          <p:nvPr/>
        </p:nvSpPr>
        <p:spPr>
          <a:xfrm>
            <a:off x="400691" y="285685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Roboto Condensed"/>
              </a:rPr>
              <a:t>KM Model</a:t>
            </a:r>
          </a:p>
        </p:txBody>
      </p:sp>
    </p:spTree>
    <p:extLst>
      <p:ext uri="{BB962C8B-B14F-4D97-AF65-F5344CB8AC3E}">
        <p14:creationId xmlns:p14="http://schemas.microsoft.com/office/powerpoint/2010/main" val="396479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DA4A-F9BF-47DB-99C1-C45883A2E2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CODE SNIPPETS-II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9BAC9-7C37-4527-B00A-2E1CD67772BE}"/>
              </a:ext>
            </a:extLst>
          </p:cNvPr>
          <p:cNvSpPr txBox="1"/>
          <p:nvPr/>
        </p:nvSpPr>
        <p:spPr>
          <a:xfrm>
            <a:off x="400692" y="10653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DATA MANIPULATION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9D0D1-C05A-42FB-960E-245D870B094D}"/>
              </a:ext>
            </a:extLst>
          </p:cNvPr>
          <p:cNvSpPr txBox="1"/>
          <p:nvPr/>
        </p:nvSpPr>
        <p:spPr>
          <a:xfrm>
            <a:off x="362163" y="2914650"/>
            <a:ext cx="3443126" cy="3407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Roboto Condensed"/>
              </a:rPr>
              <a:t>KM MODEL WITH OTHER VARIABLES</a:t>
            </a:r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777EE50-A7A6-4677-A709-E0406066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407490"/>
            <a:ext cx="3995363" cy="150658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F675A388-38C0-4BDE-8573-1B079A81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3" y="3288317"/>
            <a:ext cx="4464121" cy="16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0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FB54-5318-4892-8E99-1229255A0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CODE SNIPPETS-III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3DF8A-ACCC-4C1B-9C1E-AEB58C4650E3}"/>
              </a:ext>
            </a:extLst>
          </p:cNvPr>
          <p:cNvSpPr txBox="1"/>
          <p:nvPr/>
        </p:nvSpPr>
        <p:spPr>
          <a:xfrm>
            <a:off x="400692" y="10653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10000"/>
                  </a:schemeClr>
                </a:solidFill>
                <a:latin typeface="Roboto Condensed"/>
                <a:ea typeface="Roboto Condensed"/>
                <a:cs typeface="Segoe UI"/>
              </a:rPr>
              <a:t>COX MODEL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17D952-757B-4A36-B7E9-E7D746D7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1463978"/>
            <a:ext cx="6133671" cy="10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1">
            <a:extLst>
              <a:ext uri="{FF2B5EF4-FFF2-40B4-BE49-F238E27FC236}">
                <a16:creationId xmlns:a16="http://schemas.microsoft.com/office/drawing/2014/main" id="{4113AB39-8C76-434D-A321-6823AF66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7" y="2837595"/>
            <a:ext cx="1402223" cy="1548000"/>
          </a:xfrm>
          <a:prstGeom prst="rect">
            <a:avLst/>
          </a:prstGeom>
          <a:noFill/>
          <a:ln w="12700"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1252BE8-A263-4905-9494-AFB690E50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2" t="13060" b="28223"/>
          <a:stretch/>
        </p:blipFill>
        <p:spPr>
          <a:xfrm>
            <a:off x="1408686" y="2822772"/>
            <a:ext cx="1491267" cy="1555629"/>
          </a:xfrm>
          <a:prstGeom prst="rect">
            <a:avLst/>
          </a:prstGeom>
          <a:ln w="12700">
            <a:solidFill>
              <a:srgbClr val="ECECEC"/>
            </a:solidFill>
          </a:ln>
        </p:spPr>
      </p:pic>
      <p:pic>
        <p:nvPicPr>
          <p:cNvPr id="1028" name="Picture 4" descr="Captured photo">
            <a:extLst>
              <a:ext uri="{FF2B5EF4-FFF2-40B4-BE49-F238E27FC236}">
                <a16:creationId xmlns:a16="http://schemas.microsoft.com/office/drawing/2014/main" id="{4293E1D3-50B3-4799-A755-896366A30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14056"/>
          <a:stretch/>
        </p:blipFill>
        <p:spPr bwMode="auto">
          <a:xfrm>
            <a:off x="5446314" y="2852907"/>
            <a:ext cx="1332458" cy="1548673"/>
          </a:xfrm>
          <a:prstGeom prst="rect">
            <a:avLst/>
          </a:prstGeom>
          <a:noFill/>
          <a:ln w="12700"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34950C-40B2-4085-AAAC-8DD0C4EAB1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11"/>
          <a:stretch/>
        </p:blipFill>
        <p:spPr>
          <a:xfrm>
            <a:off x="7286875" y="457725"/>
            <a:ext cx="1481247" cy="1533695"/>
          </a:xfrm>
          <a:prstGeom prst="rect">
            <a:avLst/>
          </a:prstGeom>
          <a:ln w="12700">
            <a:solidFill>
              <a:srgbClr val="ECECEC"/>
            </a:solidFill>
          </a:ln>
        </p:spPr>
      </p:pic>
      <p:pic>
        <p:nvPicPr>
          <p:cNvPr id="14" name="Picture 1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29A57FD-1B55-45A2-AF35-377167D357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4000" contrast="11000"/>
                    </a14:imgEffect>
                  </a14:imgLayer>
                </a14:imgProps>
              </a:ext>
            </a:extLst>
          </a:blip>
          <a:srcRect t="4213" b="36507"/>
          <a:stretch/>
        </p:blipFill>
        <p:spPr>
          <a:xfrm>
            <a:off x="3428694" y="2820251"/>
            <a:ext cx="1489407" cy="1569600"/>
          </a:xfrm>
          <a:prstGeom prst="rect">
            <a:avLst/>
          </a:prstGeom>
          <a:ln w="12700">
            <a:solidFill>
              <a:srgbClr val="ECECEC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2A9300-4369-4250-838D-733BDBD08A40}"/>
              </a:ext>
            </a:extLst>
          </p:cNvPr>
          <p:cNvSpPr/>
          <p:nvPr/>
        </p:nvSpPr>
        <p:spPr>
          <a:xfrm>
            <a:off x="3394204" y="2793576"/>
            <a:ext cx="1548000" cy="162000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BE9237-103E-43FF-A4C6-9E869A6A818A}"/>
              </a:ext>
            </a:extLst>
          </p:cNvPr>
          <p:cNvSpPr/>
          <p:nvPr/>
        </p:nvSpPr>
        <p:spPr>
          <a:xfrm>
            <a:off x="3368540" y="387555"/>
            <a:ext cx="1575707" cy="165431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7400EF-4D6C-4E76-B51D-453A3527E292}"/>
              </a:ext>
            </a:extLst>
          </p:cNvPr>
          <p:cNvSpPr/>
          <p:nvPr/>
        </p:nvSpPr>
        <p:spPr>
          <a:xfrm>
            <a:off x="5391883" y="392505"/>
            <a:ext cx="1426721" cy="165431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E164D-D488-4244-B44F-A7E9B1B1A568}"/>
              </a:ext>
            </a:extLst>
          </p:cNvPr>
          <p:cNvSpPr/>
          <p:nvPr/>
        </p:nvSpPr>
        <p:spPr>
          <a:xfrm>
            <a:off x="7269156" y="436539"/>
            <a:ext cx="1512000" cy="158400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D9E5D-7A81-4471-8DB0-6A3F8F7F4C95}"/>
              </a:ext>
            </a:extLst>
          </p:cNvPr>
          <p:cNvSpPr/>
          <p:nvPr/>
        </p:nvSpPr>
        <p:spPr>
          <a:xfrm>
            <a:off x="1376455" y="2812465"/>
            <a:ext cx="1548000" cy="158400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7A9724-E11D-4BA9-9D50-72F536683FA3}"/>
              </a:ext>
            </a:extLst>
          </p:cNvPr>
          <p:cNvSpPr/>
          <p:nvPr/>
        </p:nvSpPr>
        <p:spPr>
          <a:xfrm>
            <a:off x="5427374" y="2835645"/>
            <a:ext cx="1368000" cy="158400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759262-C085-4494-8875-7A042DABE8C4}"/>
              </a:ext>
            </a:extLst>
          </p:cNvPr>
          <p:cNvSpPr/>
          <p:nvPr/>
        </p:nvSpPr>
        <p:spPr>
          <a:xfrm>
            <a:off x="7282329" y="2812465"/>
            <a:ext cx="1476000" cy="158400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Google Shape;2325;p39">
            <a:extLst>
              <a:ext uri="{FF2B5EF4-FFF2-40B4-BE49-F238E27FC236}">
                <a16:creationId xmlns:a16="http://schemas.microsoft.com/office/drawing/2014/main" id="{177C24EA-E32C-44DB-B723-7DD629166894}"/>
              </a:ext>
            </a:extLst>
          </p:cNvPr>
          <p:cNvSpPr txBox="1">
            <a:spLocks/>
          </p:cNvSpPr>
          <p:nvPr/>
        </p:nvSpPr>
        <p:spPr>
          <a:xfrm>
            <a:off x="3379564" y="4490889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Apoorva</a:t>
            </a:r>
          </a:p>
          <a:p>
            <a:pPr algn="ctr"/>
            <a:r>
              <a:rPr lang="en-IN" sz="1600"/>
              <a:t>Singh</a:t>
            </a:r>
          </a:p>
        </p:txBody>
      </p:sp>
      <p:sp>
        <p:nvSpPr>
          <p:cNvPr id="26" name="Google Shape;2325;p39">
            <a:extLst>
              <a:ext uri="{FF2B5EF4-FFF2-40B4-BE49-F238E27FC236}">
                <a16:creationId xmlns:a16="http://schemas.microsoft.com/office/drawing/2014/main" id="{829B322E-CED2-4A06-91AE-40CA83E58FA4}"/>
              </a:ext>
            </a:extLst>
          </p:cNvPr>
          <p:cNvSpPr txBox="1">
            <a:spLocks/>
          </p:cNvSpPr>
          <p:nvPr/>
        </p:nvSpPr>
        <p:spPr>
          <a:xfrm>
            <a:off x="3346779" y="2106032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CHETAN</a:t>
            </a:r>
          </a:p>
          <a:p>
            <a:pPr algn="ctr"/>
            <a:r>
              <a:rPr lang="en-IN" sz="1600"/>
              <a:t>SOLANKI</a:t>
            </a:r>
          </a:p>
        </p:txBody>
      </p:sp>
      <p:sp>
        <p:nvSpPr>
          <p:cNvPr id="27" name="Google Shape;2325;p39">
            <a:extLst>
              <a:ext uri="{FF2B5EF4-FFF2-40B4-BE49-F238E27FC236}">
                <a16:creationId xmlns:a16="http://schemas.microsoft.com/office/drawing/2014/main" id="{3CD41D96-C1E9-4F32-81F3-2531EFCDA81A}"/>
              </a:ext>
            </a:extLst>
          </p:cNvPr>
          <p:cNvSpPr txBox="1">
            <a:spLocks/>
          </p:cNvSpPr>
          <p:nvPr/>
        </p:nvSpPr>
        <p:spPr>
          <a:xfrm>
            <a:off x="5306602" y="2118207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Manideep</a:t>
            </a:r>
          </a:p>
          <a:p>
            <a:pPr algn="ctr"/>
            <a:r>
              <a:rPr lang="en-IN" sz="1600"/>
              <a:t>sharma</a:t>
            </a:r>
          </a:p>
        </p:txBody>
      </p:sp>
      <p:sp>
        <p:nvSpPr>
          <p:cNvPr id="28" name="Google Shape;2325;p39">
            <a:extLst>
              <a:ext uri="{FF2B5EF4-FFF2-40B4-BE49-F238E27FC236}">
                <a16:creationId xmlns:a16="http://schemas.microsoft.com/office/drawing/2014/main" id="{6663C0A3-DC47-47FC-AE3E-985A4B24FBBD}"/>
              </a:ext>
            </a:extLst>
          </p:cNvPr>
          <p:cNvSpPr txBox="1">
            <a:spLocks/>
          </p:cNvSpPr>
          <p:nvPr/>
        </p:nvSpPr>
        <p:spPr>
          <a:xfrm>
            <a:off x="7254116" y="2086227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 err="1"/>
              <a:t>Rajib</a:t>
            </a:r>
            <a:endParaRPr lang="en-IN" sz="1600"/>
          </a:p>
          <a:p>
            <a:pPr algn="ctr"/>
            <a:r>
              <a:rPr lang="en-IN" sz="1600" err="1"/>
              <a:t>mahato</a:t>
            </a:r>
            <a:endParaRPr lang="en-IN" sz="1600"/>
          </a:p>
        </p:txBody>
      </p:sp>
      <p:sp>
        <p:nvSpPr>
          <p:cNvPr id="29" name="Google Shape;2325;p39">
            <a:extLst>
              <a:ext uri="{FF2B5EF4-FFF2-40B4-BE49-F238E27FC236}">
                <a16:creationId xmlns:a16="http://schemas.microsoft.com/office/drawing/2014/main" id="{F303038D-4090-4119-AA53-43FEC0D4F4EF}"/>
              </a:ext>
            </a:extLst>
          </p:cNvPr>
          <p:cNvSpPr txBox="1">
            <a:spLocks/>
          </p:cNvSpPr>
          <p:nvPr/>
        </p:nvSpPr>
        <p:spPr>
          <a:xfrm>
            <a:off x="1343900" y="4495527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Hemanth </a:t>
            </a:r>
            <a:r>
              <a:rPr lang="en-IN" sz="1600" err="1"/>
              <a:t>sai</a:t>
            </a:r>
            <a:r>
              <a:rPr lang="en-IN" sz="1600"/>
              <a:t> ram </a:t>
            </a:r>
            <a:r>
              <a:rPr lang="en-IN" sz="1600" err="1"/>
              <a:t>challagolla</a:t>
            </a:r>
            <a:endParaRPr lang="en-IN" sz="1600"/>
          </a:p>
        </p:txBody>
      </p:sp>
      <p:sp>
        <p:nvSpPr>
          <p:cNvPr id="30" name="Google Shape;2325;p39">
            <a:extLst>
              <a:ext uri="{FF2B5EF4-FFF2-40B4-BE49-F238E27FC236}">
                <a16:creationId xmlns:a16="http://schemas.microsoft.com/office/drawing/2014/main" id="{CB55B5FF-8C5C-4B17-B1A1-5CDAA5EA476C}"/>
              </a:ext>
            </a:extLst>
          </p:cNvPr>
          <p:cNvSpPr txBox="1">
            <a:spLocks/>
          </p:cNvSpPr>
          <p:nvPr/>
        </p:nvSpPr>
        <p:spPr>
          <a:xfrm>
            <a:off x="5306602" y="4491905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UTKARSH </a:t>
            </a:r>
          </a:p>
          <a:p>
            <a:pPr algn="ctr"/>
            <a:r>
              <a:rPr lang="en-IN" sz="1600"/>
              <a:t>BAJAJ</a:t>
            </a:r>
          </a:p>
        </p:txBody>
      </p:sp>
      <p:sp>
        <p:nvSpPr>
          <p:cNvPr id="32" name="Google Shape;2325;p39">
            <a:extLst>
              <a:ext uri="{FF2B5EF4-FFF2-40B4-BE49-F238E27FC236}">
                <a16:creationId xmlns:a16="http://schemas.microsoft.com/office/drawing/2014/main" id="{1C9F11A8-DEAC-4ADF-8CE4-9A98C2AA9C8E}"/>
              </a:ext>
            </a:extLst>
          </p:cNvPr>
          <p:cNvSpPr txBox="1">
            <a:spLocks/>
          </p:cNvSpPr>
          <p:nvPr/>
        </p:nvSpPr>
        <p:spPr>
          <a:xfrm>
            <a:off x="7254116" y="4491905"/>
            <a:ext cx="1575707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IN" sz="1600"/>
              <a:t>DIEGO </a:t>
            </a:r>
            <a:r>
              <a:rPr lang="en-IN" sz="1600" err="1"/>
              <a:t>carlos</a:t>
            </a:r>
            <a:r>
              <a:rPr lang="en-IN" sz="1600"/>
              <a:t> </a:t>
            </a:r>
            <a:r>
              <a:rPr lang="en-IN" sz="1600" err="1"/>
              <a:t>chavez</a:t>
            </a:r>
            <a:endParaRPr lang="en-IN" sz="1600"/>
          </a:p>
        </p:txBody>
      </p:sp>
      <p:grpSp>
        <p:nvGrpSpPr>
          <p:cNvPr id="33" name="Google Shape;820;p33">
            <a:extLst>
              <a:ext uri="{FF2B5EF4-FFF2-40B4-BE49-F238E27FC236}">
                <a16:creationId xmlns:a16="http://schemas.microsoft.com/office/drawing/2014/main" id="{71E9C622-2FC1-4802-A14A-DABD37287E86}"/>
              </a:ext>
            </a:extLst>
          </p:cNvPr>
          <p:cNvGrpSpPr/>
          <p:nvPr/>
        </p:nvGrpSpPr>
        <p:grpSpPr>
          <a:xfrm>
            <a:off x="375877" y="436539"/>
            <a:ext cx="2571231" cy="1935316"/>
            <a:chOff x="1527107" y="936215"/>
            <a:chExt cx="1985591" cy="680757"/>
          </a:xfrm>
        </p:grpSpPr>
        <p:sp>
          <p:nvSpPr>
            <p:cNvPr id="34" name="Google Shape;821;p33">
              <a:extLst>
                <a:ext uri="{FF2B5EF4-FFF2-40B4-BE49-F238E27FC236}">
                  <a16:creationId xmlns:a16="http://schemas.microsoft.com/office/drawing/2014/main" id="{D2BDCAF1-4E25-44AD-A2EC-52B391A937F9}"/>
                </a:ext>
              </a:extLst>
            </p:cNvPr>
            <p:cNvSpPr/>
            <p:nvPr/>
          </p:nvSpPr>
          <p:spPr>
            <a:xfrm>
              <a:off x="1527107" y="949472"/>
              <a:ext cx="1949100" cy="667500"/>
            </a:xfrm>
            <a:prstGeom prst="roundRect">
              <a:avLst>
                <a:gd name="adj" fmla="val 4566"/>
              </a:avLst>
            </a:pr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2;p33">
              <a:extLst>
                <a:ext uri="{FF2B5EF4-FFF2-40B4-BE49-F238E27FC236}">
                  <a16:creationId xmlns:a16="http://schemas.microsoft.com/office/drawing/2014/main" id="{889F078A-7D49-4566-B550-3ACBD10D68D7}"/>
                </a:ext>
              </a:extLst>
            </p:cNvPr>
            <p:cNvSpPr/>
            <p:nvPr/>
          </p:nvSpPr>
          <p:spPr>
            <a:xfrm>
              <a:off x="1563598" y="936215"/>
              <a:ext cx="1949100" cy="667500"/>
            </a:xfrm>
            <a:prstGeom prst="roundRect">
              <a:avLst>
                <a:gd name="adj" fmla="val 4566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825;p33">
            <a:extLst>
              <a:ext uri="{FF2B5EF4-FFF2-40B4-BE49-F238E27FC236}">
                <a16:creationId xmlns:a16="http://schemas.microsoft.com/office/drawing/2014/main" id="{79A31798-1AB1-4FB0-8FD2-6F307F8C3249}"/>
              </a:ext>
            </a:extLst>
          </p:cNvPr>
          <p:cNvSpPr txBox="1">
            <a:spLocks/>
          </p:cNvSpPr>
          <p:nvPr/>
        </p:nvSpPr>
        <p:spPr>
          <a:xfrm>
            <a:off x="1235863" y="1214299"/>
            <a:ext cx="148440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 sz="2800"/>
              <a:t>MEET THE TEAM</a:t>
            </a:r>
          </a:p>
        </p:txBody>
      </p:sp>
      <p:grpSp>
        <p:nvGrpSpPr>
          <p:cNvPr id="429" name="Google Shape;3323;p48">
            <a:extLst>
              <a:ext uri="{FF2B5EF4-FFF2-40B4-BE49-F238E27FC236}">
                <a16:creationId xmlns:a16="http://schemas.microsoft.com/office/drawing/2014/main" id="{D6AE2471-E664-4A55-8B19-25C577B09551}"/>
              </a:ext>
            </a:extLst>
          </p:cNvPr>
          <p:cNvGrpSpPr/>
          <p:nvPr/>
        </p:nvGrpSpPr>
        <p:grpSpPr>
          <a:xfrm>
            <a:off x="439335" y="797616"/>
            <a:ext cx="944856" cy="2052533"/>
            <a:chOff x="7042300" y="1388275"/>
            <a:chExt cx="1255127" cy="3173775"/>
          </a:xfrm>
        </p:grpSpPr>
        <p:sp>
          <p:nvSpPr>
            <p:cNvPr id="430" name="Google Shape;3324;p48">
              <a:extLst>
                <a:ext uri="{FF2B5EF4-FFF2-40B4-BE49-F238E27FC236}">
                  <a16:creationId xmlns:a16="http://schemas.microsoft.com/office/drawing/2014/main" id="{C3229FCE-70BA-4995-A7DB-B7A29211A90A}"/>
                </a:ext>
              </a:extLst>
            </p:cNvPr>
            <p:cNvSpPr/>
            <p:nvPr/>
          </p:nvSpPr>
          <p:spPr>
            <a:xfrm>
              <a:off x="8053138" y="4183691"/>
              <a:ext cx="244288" cy="328700"/>
            </a:xfrm>
            <a:custGeom>
              <a:avLst/>
              <a:gdLst/>
              <a:ahLst/>
              <a:cxnLst/>
              <a:rect l="l" t="t" r="r" b="b"/>
              <a:pathLst>
                <a:path w="4969" h="6686" extrusionOk="0">
                  <a:moveTo>
                    <a:pt x="2823" y="1"/>
                  </a:moveTo>
                  <a:lnTo>
                    <a:pt x="109" y="2736"/>
                  </a:lnTo>
                  <a:lnTo>
                    <a:pt x="1560" y="4196"/>
                  </a:lnTo>
                  <a:cubicBezTo>
                    <a:pt x="1560" y="4196"/>
                    <a:pt x="0" y="6686"/>
                    <a:pt x="396" y="6686"/>
                  </a:cubicBezTo>
                  <a:cubicBezTo>
                    <a:pt x="423" y="6686"/>
                    <a:pt x="460" y="6674"/>
                    <a:pt x="507" y="6649"/>
                  </a:cubicBezTo>
                  <a:cubicBezTo>
                    <a:pt x="1163" y="6294"/>
                    <a:pt x="4103" y="3091"/>
                    <a:pt x="4811" y="2291"/>
                  </a:cubicBezTo>
                  <a:lnTo>
                    <a:pt x="4969" y="2112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325;p48">
              <a:extLst>
                <a:ext uri="{FF2B5EF4-FFF2-40B4-BE49-F238E27FC236}">
                  <a16:creationId xmlns:a16="http://schemas.microsoft.com/office/drawing/2014/main" id="{22977F73-0D9B-46E0-80FE-6FDB152114DF}"/>
                </a:ext>
              </a:extLst>
            </p:cNvPr>
            <p:cNvSpPr/>
            <p:nvPr/>
          </p:nvSpPr>
          <p:spPr>
            <a:xfrm>
              <a:off x="8234451" y="4248390"/>
              <a:ext cx="60863" cy="86870"/>
            </a:xfrm>
            <a:custGeom>
              <a:avLst/>
              <a:gdLst/>
              <a:ahLst/>
              <a:cxnLst/>
              <a:rect l="l" t="t" r="r" b="b"/>
              <a:pathLst>
                <a:path w="1238" h="1767" extrusionOk="0">
                  <a:moveTo>
                    <a:pt x="472" y="0"/>
                  </a:moveTo>
                  <a:cubicBezTo>
                    <a:pt x="224" y="214"/>
                    <a:pt x="75" y="516"/>
                    <a:pt x="36" y="839"/>
                  </a:cubicBezTo>
                  <a:cubicBezTo>
                    <a:pt x="0" y="1163"/>
                    <a:pt x="84" y="1499"/>
                    <a:pt x="276" y="1766"/>
                  </a:cubicBezTo>
                  <a:lnTo>
                    <a:pt x="1238" y="761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326;p48">
              <a:extLst>
                <a:ext uri="{FF2B5EF4-FFF2-40B4-BE49-F238E27FC236}">
                  <a16:creationId xmlns:a16="http://schemas.microsoft.com/office/drawing/2014/main" id="{B867015F-B06A-44F9-9C5A-4BE294C2E374}"/>
                </a:ext>
              </a:extLst>
            </p:cNvPr>
            <p:cNvSpPr/>
            <p:nvPr/>
          </p:nvSpPr>
          <p:spPr>
            <a:xfrm>
              <a:off x="8060857" y="4284672"/>
              <a:ext cx="236570" cy="228704"/>
            </a:xfrm>
            <a:custGeom>
              <a:avLst/>
              <a:gdLst/>
              <a:ahLst/>
              <a:cxnLst/>
              <a:rect l="l" t="t" r="r" b="b"/>
              <a:pathLst>
                <a:path w="4812" h="4652" extrusionOk="0">
                  <a:moveTo>
                    <a:pt x="4747" y="1"/>
                  </a:moveTo>
                  <a:lnTo>
                    <a:pt x="1163" y="3681"/>
                  </a:lnTo>
                  <a:cubicBezTo>
                    <a:pt x="1163" y="3681"/>
                    <a:pt x="909" y="3524"/>
                    <a:pt x="717" y="3524"/>
                  </a:cubicBezTo>
                  <a:cubicBezTo>
                    <a:pt x="661" y="3524"/>
                    <a:pt x="611" y="3537"/>
                    <a:pt x="573" y="3572"/>
                  </a:cubicBezTo>
                  <a:cubicBezTo>
                    <a:pt x="573" y="3572"/>
                    <a:pt x="1" y="4621"/>
                    <a:pt x="237" y="4651"/>
                  </a:cubicBezTo>
                  <a:cubicBezTo>
                    <a:pt x="238" y="4651"/>
                    <a:pt x="239" y="4651"/>
                    <a:pt x="240" y="4651"/>
                  </a:cubicBezTo>
                  <a:cubicBezTo>
                    <a:pt x="498" y="4651"/>
                    <a:pt x="3573" y="1550"/>
                    <a:pt x="4812" y="58"/>
                  </a:cubicBezTo>
                  <a:lnTo>
                    <a:pt x="47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327;p48">
              <a:extLst>
                <a:ext uri="{FF2B5EF4-FFF2-40B4-BE49-F238E27FC236}">
                  <a16:creationId xmlns:a16="http://schemas.microsoft.com/office/drawing/2014/main" id="{0409A00A-78B1-47E1-B812-F800D50724FD}"/>
                </a:ext>
              </a:extLst>
            </p:cNvPr>
            <p:cNvSpPr/>
            <p:nvPr/>
          </p:nvSpPr>
          <p:spPr>
            <a:xfrm>
              <a:off x="8070099" y="4282558"/>
              <a:ext cx="226049" cy="228655"/>
            </a:xfrm>
            <a:custGeom>
              <a:avLst/>
              <a:gdLst/>
              <a:ahLst/>
              <a:cxnLst/>
              <a:rect l="l" t="t" r="r" b="b"/>
              <a:pathLst>
                <a:path w="4598" h="4651" extrusionOk="0">
                  <a:moveTo>
                    <a:pt x="4598" y="1"/>
                  </a:moveTo>
                  <a:cubicBezTo>
                    <a:pt x="4597" y="1"/>
                    <a:pt x="4581" y="13"/>
                    <a:pt x="4549" y="44"/>
                  </a:cubicBezTo>
                  <a:cubicBezTo>
                    <a:pt x="4510" y="88"/>
                    <a:pt x="4466" y="132"/>
                    <a:pt x="4418" y="184"/>
                  </a:cubicBezTo>
                  <a:cubicBezTo>
                    <a:pt x="4287" y="319"/>
                    <a:pt x="4126" y="489"/>
                    <a:pt x="3938" y="691"/>
                  </a:cubicBezTo>
                  <a:cubicBezTo>
                    <a:pt x="3527" y="1119"/>
                    <a:pt x="2963" y="1713"/>
                    <a:pt x="2330" y="2351"/>
                  </a:cubicBezTo>
                  <a:cubicBezTo>
                    <a:pt x="1691" y="2994"/>
                    <a:pt x="1110" y="3567"/>
                    <a:pt x="682" y="3982"/>
                  </a:cubicBezTo>
                  <a:cubicBezTo>
                    <a:pt x="485" y="4174"/>
                    <a:pt x="319" y="4335"/>
                    <a:pt x="180" y="4467"/>
                  </a:cubicBezTo>
                  <a:cubicBezTo>
                    <a:pt x="132" y="4519"/>
                    <a:pt x="88" y="4563"/>
                    <a:pt x="45" y="4602"/>
                  </a:cubicBezTo>
                  <a:cubicBezTo>
                    <a:pt x="13" y="4632"/>
                    <a:pt x="0" y="4650"/>
                    <a:pt x="0" y="4650"/>
                  </a:cubicBezTo>
                  <a:cubicBezTo>
                    <a:pt x="0" y="4650"/>
                    <a:pt x="18" y="4638"/>
                    <a:pt x="53" y="4606"/>
                  </a:cubicBezTo>
                  <a:cubicBezTo>
                    <a:pt x="92" y="4571"/>
                    <a:pt x="140" y="4527"/>
                    <a:pt x="192" y="4480"/>
                  </a:cubicBezTo>
                  <a:cubicBezTo>
                    <a:pt x="333" y="4353"/>
                    <a:pt x="503" y="4192"/>
                    <a:pt x="708" y="4003"/>
                  </a:cubicBezTo>
                  <a:cubicBezTo>
                    <a:pt x="1136" y="3597"/>
                    <a:pt x="1727" y="3029"/>
                    <a:pt x="2360" y="2387"/>
                  </a:cubicBezTo>
                  <a:cubicBezTo>
                    <a:pt x="2998" y="1744"/>
                    <a:pt x="3558" y="1150"/>
                    <a:pt x="3960" y="713"/>
                  </a:cubicBezTo>
                  <a:cubicBezTo>
                    <a:pt x="4148" y="511"/>
                    <a:pt x="4305" y="337"/>
                    <a:pt x="4432" y="197"/>
                  </a:cubicBezTo>
                  <a:cubicBezTo>
                    <a:pt x="4480" y="140"/>
                    <a:pt x="4519" y="96"/>
                    <a:pt x="4559" y="53"/>
                  </a:cubicBezTo>
                  <a:cubicBezTo>
                    <a:pt x="4585" y="17"/>
                    <a:pt x="4597" y="1"/>
                    <a:pt x="45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328;p48">
              <a:extLst>
                <a:ext uri="{FF2B5EF4-FFF2-40B4-BE49-F238E27FC236}">
                  <a16:creationId xmlns:a16="http://schemas.microsoft.com/office/drawing/2014/main" id="{714FF33C-67FD-4F5C-AF2F-AFFF54E8E19B}"/>
                </a:ext>
              </a:extLst>
            </p:cNvPr>
            <p:cNvSpPr/>
            <p:nvPr/>
          </p:nvSpPr>
          <p:spPr>
            <a:xfrm>
              <a:off x="8086077" y="4457431"/>
              <a:ext cx="34758" cy="10177"/>
            </a:xfrm>
            <a:custGeom>
              <a:avLst/>
              <a:gdLst/>
              <a:ahLst/>
              <a:cxnLst/>
              <a:rect l="l" t="t" r="r" b="b"/>
              <a:pathLst>
                <a:path w="707" h="207" extrusionOk="0">
                  <a:moveTo>
                    <a:pt x="223" y="1"/>
                  </a:moveTo>
                  <a:cubicBezTo>
                    <a:pt x="92" y="1"/>
                    <a:pt x="1" y="38"/>
                    <a:pt x="8" y="44"/>
                  </a:cubicBezTo>
                  <a:cubicBezTo>
                    <a:pt x="9" y="46"/>
                    <a:pt x="13" y="47"/>
                    <a:pt x="22" y="47"/>
                  </a:cubicBezTo>
                  <a:cubicBezTo>
                    <a:pt x="44" y="47"/>
                    <a:pt x="92" y="42"/>
                    <a:pt x="155" y="42"/>
                  </a:cubicBezTo>
                  <a:cubicBezTo>
                    <a:pt x="215" y="42"/>
                    <a:pt x="288" y="47"/>
                    <a:pt x="366" y="66"/>
                  </a:cubicBezTo>
                  <a:cubicBezTo>
                    <a:pt x="547" y="108"/>
                    <a:pt x="670" y="207"/>
                    <a:pt x="691" y="207"/>
                  </a:cubicBezTo>
                  <a:cubicBezTo>
                    <a:pt x="692" y="207"/>
                    <a:pt x="693" y="207"/>
                    <a:pt x="694" y="206"/>
                  </a:cubicBezTo>
                  <a:cubicBezTo>
                    <a:pt x="706" y="202"/>
                    <a:pt x="585" y="66"/>
                    <a:pt x="375" y="18"/>
                  </a:cubicBezTo>
                  <a:cubicBezTo>
                    <a:pt x="321" y="5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329;p48">
              <a:extLst>
                <a:ext uri="{FF2B5EF4-FFF2-40B4-BE49-F238E27FC236}">
                  <a16:creationId xmlns:a16="http://schemas.microsoft.com/office/drawing/2014/main" id="{4E0F43BE-1C01-4048-8F5C-B016739FFCC9}"/>
                </a:ext>
              </a:extLst>
            </p:cNvPr>
            <p:cNvSpPr/>
            <p:nvPr/>
          </p:nvSpPr>
          <p:spPr>
            <a:xfrm>
              <a:off x="8120983" y="4403647"/>
              <a:ext cx="18583" cy="4523"/>
            </a:xfrm>
            <a:custGeom>
              <a:avLst/>
              <a:gdLst/>
              <a:ahLst/>
              <a:cxnLst/>
              <a:rect l="l" t="t" r="r" b="b"/>
              <a:pathLst>
                <a:path w="378" h="92" extrusionOk="0">
                  <a:moveTo>
                    <a:pt x="30" y="0"/>
                  </a:moveTo>
                  <a:cubicBezTo>
                    <a:pt x="15" y="0"/>
                    <a:pt x="6" y="2"/>
                    <a:pt x="6" y="7"/>
                  </a:cubicBezTo>
                  <a:cubicBezTo>
                    <a:pt x="1" y="19"/>
                    <a:pt x="85" y="45"/>
                    <a:pt x="184" y="67"/>
                  </a:cubicBezTo>
                  <a:cubicBezTo>
                    <a:pt x="256" y="82"/>
                    <a:pt x="318" y="91"/>
                    <a:pt x="351" y="91"/>
                  </a:cubicBezTo>
                  <a:cubicBezTo>
                    <a:pt x="367" y="91"/>
                    <a:pt x="376" y="89"/>
                    <a:pt x="377" y="85"/>
                  </a:cubicBezTo>
                  <a:cubicBezTo>
                    <a:pt x="377" y="72"/>
                    <a:pt x="299" y="45"/>
                    <a:pt x="194" y="24"/>
                  </a:cubicBezTo>
                  <a:cubicBezTo>
                    <a:pt x="125" y="9"/>
                    <a:pt x="63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330;p48">
              <a:extLst>
                <a:ext uri="{FF2B5EF4-FFF2-40B4-BE49-F238E27FC236}">
                  <a16:creationId xmlns:a16="http://schemas.microsoft.com/office/drawing/2014/main" id="{F417DB10-A592-4B9A-A286-CC08D524B91F}"/>
                </a:ext>
              </a:extLst>
            </p:cNvPr>
            <p:cNvSpPr/>
            <p:nvPr/>
          </p:nvSpPr>
          <p:spPr>
            <a:xfrm>
              <a:off x="8128505" y="4390520"/>
              <a:ext cx="15978" cy="2556"/>
            </a:xfrm>
            <a:custGeom>
              <a:avLst/>
              <a:gdLst/>
              <a:ahLst/>
              <a:cxnLst/>
              <a:rect l="l" t="t" r="r" b="b"/>
              <a:pathLst>
                <a:path w="325" h="52" extrusionOk="0">
                  <a:moveTo>
                    <a:pt x="227" y="1"/>
                  </a:moveTo>
                  <a:cubicBezTo>
                    <a:pt x="207" y="1"/>
                    <a:pt x="185" y="2"/>
                    <a:pt x="162" y="3"/>
                  </a:cubicBezTo>
                  <a:cubicBezTo>
                    <a:pt x="71" y="7"/>
                    <a:pt x="1" y="20"/>
                    <a:pt x="1" y="33"/>
                  </a:cubicBezTo>
                  <a:cubicBezTo>
                    <a:pt x="1" y="44"/>
                    <a:pt x="49" y="52"/>
                    <a:pt x="114" y="52"/>
                  </a:cubicBezTo>
                  <a:cubicBezTo>
                    <a:pt x="129" y="52"/>
                    <a:pt x="146" y="51"/>
                    <a:pt x="162" y="50"/>
                  </a:cubicBezTo>
                  <a:cubicBezTo>
                    <a:pt x="255" y="42"/>
                    <a:pt x="325" y="29"/>
                    <a:pt x="325" y="16"/>
                  </a:cubicBezTo>
                  <a:cubicBezTo>
                    <a:pt x="325" y="6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331;p48">
              <a:extLst>
                <a:ext uri="{FF2B5EF4-FFF2-40B4-BE49-F238E27FC236}">
                  <a16:creationId xmlns:a16="http://schemas.microsoft.com/office/drawing/2014/main" id="{D443AA63-C569-4804-8E23-C4DC411B493F}"/>
                </a:ext>
              </a:extLst>
            </p:cNvPr>
            <p:cNvSpPr/>
            <p:nvPr/>
          </p:nvSpPr>
          <p:spPr>
            <a:xfrm>
              <a:off x="8124424" y="4371691"/>
              <a:ext cx="14650" cy="14503"/>
            </a:xfrm>
            <a:custGeom>
              <a:avLst/>
              <a:gdLst/>
              <a:ahLst/>
              <a:cxnLst/>
              <a:rect l="l" t="t" r="r" b="b"/>
              <a:pathLst>
                <a:path w="298" h="295" extrusionOk="0">
                  <a:moveTo>
                    <a:pt x="287" y="0"/>
                  </a:moveTo>
                  <a:cubicBezTo>
                    <a:pt x="272" y="0"/>
                    <a:pt x="206" y="58"/>
                    <a:pt x="132" y="132"/>
                  </a:cubicBezTo>
                  <a:cubicBezTo>
                    <a:pt x="53" y="211"/>
                    <a:pt x="1" y="285"/>
                    <a:pt x="9" y="294"/>
                  </a:cubicBezTo>
                  <a:cubicBezTo>
                    <a:pt x="10" y="294"/>
                    <a:pt x="11" y="294"/>
                    <a:pt x="12" y="294"/>
                  </a:cubicBezTo>
                  <a:cubicBezTo>
                    <a:pt x="28" y="294"/>
                    <a:pt x="93" y="240"/>
                    <a:pt x="167" y="163"/>
                  </a:cubicBezTo>
                  <a:cubicBezTo>
                    <a:pt x="241" y="84"/>
                    <a:pt x="298" y="9"/>
                    <a:pt x="289" y="1"/>
                  </a:cubicBezTo>
                  <a:cubicBezTo>
                    <a:pt x="289" y="1"/>
                    <a:pt x="288" y="0"/>
                    <a:pt x="2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332;p48">
              <a:extLst>
                <a:ext uri="{FF2B5EF4-FFF2-40B4-BE49-F238E27FC236}">
                  <a16:creationId xmlns:a16="http://schemas.microsoft.com/office/drawing/2014/main" id="{8CA64DC0-7B48-45D6-831B-E87AB228476D}"/>
                </a:ext>
              </a:extLst>
            </p:cNvPr>
            <p:cNvSpPr/>
            <p:nvPr/>
          </p:nvSpPr>
          <p:spPr>
            <a:xfrm>
              <a:off x="8116903" y="4360531"/>
              <a:ext cx="15732" cy="17305"/>
            </a:xfrm>
            <a:custGeom>
              <a:avLst/>
              <a:gdLst/>
              <a:ahLst/>
              <a:cxnLst/>
              <a:rect l="l" t="t" r="r" b="b"/>
              <a:pathLst>
                <a:path w="320" h="352" extrusionOk="0">
                  <a:moveTo>
                    <a:pt x="306" y="0"/>
                  </a:moveTo>
                  <a:cubicBezTo>
                    <a:pt x="291" y="0"/>
                    <a:pt x="239" y="85"/>
                    <a:pt x="158" y="176"/>
                  </a:cubicBezTo>
                  <a:cubicBezTo>
                    <a:pt x="79" y="272"/>
                    <a:pt x="1" y="337"/>
                    <a:pt x="10" y="351"/>
                  </a:cubicBezTo>
                  <a:cubicBezTo>
                    <a:pt x="11" y="351"/>
                    <a:pt x="12" y="352"/>
                    <a:pt x="13" y="352"/>
                  </a:cubicBezTo>
                  <a:cubicBezTo>
                    <a:pt x="31" y="352"/>
                    <a:pt x="116" y="300"/>
                    <a:pt x="194" y="206"/>
                  </a:cubicBezTo>
                  <a:cubicBezTo>
                    <a:pt x="281" y="105"/>
                    <a:pt x="320" y="5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333;p48">
              <a:extLst>
                <a:ext uri="{FF2B5EF4-FFF2-40B4-BE49-F238E27FC236}">
                  <a16:creationId xmlns:a16="http://schemas.microsoft.com/office/drawing/2014/main" id="{534E5AFE-1D3B-4675-A995-BF0980F74B0C}"/>
                </a:ext>
              </a:extLst>
            </p:cNvPr>
            <p:cNvSpPr/>
            <p:nvPr/>
          </p:nvSpPr>
          <p:spPr>
            <a:xfrm>
              <a:off x="8088781" y="4399222"/>
              <a:ext cx="35495" cy="20845"/>
            </a:xfrm>
            <a:custGeom>
              <a:avLst/>
              <a:gdLst/>
              <a:ahLst/>
              <a:cxnLst/>
              <a:rect l="l" t="t" r="r" b="b"/>
              <a:pathLst>
                <a:path w="722" h="424" extrusionOk="0">
                  <a:moveTo>
                    <a:pt x="447" y="37"/>
                  </a:moveTo>
                  <a:cubicBezTo>
                    <a:pt x="462" y="37"/>
                    <a:pt x="476" y="38"/>
                    <a:pt x="490" y="40"/>
                  </a:cubicBezTo>
                  <a:cubicBezTo>
                    <a:pt x="556" y="44"/>
                    <a:pt x="607" y="58"/>
                    <a:pt x="645" y="73"/>
                  </a:cubicBezTo>
                  <a:lnTo>
                    <a:pt x="645" y="73"/>
                  </a:lnTo>
                  <a:cubicBezTo>
                    <a:pt x="612" y="100"/>
                    <a:pt x="564" y="138"/>
                    <a:pt x="504" y="179"/>
                  </a:cubicBezTo>
                  <a:cubicBezTo>
                    <a:pt x="442" y="223"/>
                    <a:pt x="367" y="272"/>
                    <a:pt x="276" y="315"/>
                  </a:cubicBezTo>
                  <a:cubicBezTo>
                    <a:pt x="232" y="337"/>
                    <a:pt x="184" y="363"/>
                    <a:pt x="137" y="371"/>
                  </a:cubicBezTo>
                  <a:cubicBezTo>
                    <a:pt x="127" y="374"/>
                    <a:pt x="118" y="375"/>
                    <a:pt x="109" y="375"/>
                  </a:cubicBezTo>
                  <a:cubicBezTo>
                    <a:pt x="73" y="375"/>
                    <a:pt x="46" y="353"/>
                    <a:pt x="53" y="315"/>
                  </a:cubicBezTo>
                  <a:cubicBezTo>
                    <a:pt x="75" y="219"/>
                    <a:pt x="167" y="135"/>
                    <a:pt x="246" y="92"/>
                  </a:cubicBezTo>
                  <a:cubicBezTo>
                    <a:pt x="312" y="54"/>
                    <a:pt x="384" y="37"/>
                    <a:pt x="447" y="37"/>
                  </a:cubicBezTo>
                  <a:close/>
                  <a:moveTo>
                    <a:pt x="444" y="1"/>
                  </a:moveTo>
                  <a:cubicBezTo>
                    <a:pt x="293" y="1"/>
                    <a:pt x="76" y="84"/>
                    <a:pt x="5" y="311"/>
                  </a:cubicBezTo>
                  <a:cubicBezTo>
                    <a:pt x="0" y="345"/>
                    <a:pt x="14" y="389"/>
                    <a:pt x="48" y="407"/>
                  </a:cubicBezTo>
                  <a:cubicBezTo>
                    <a:pt x="69" y="420"/>
                    <a:pt x="89" y="423"/>
                    <a:pt x="108" y="423"/>
                  </a:cubicBezTo>
                  <a:cubicBezTo>
                    <a:pt x="123" y="423"/>
                    <a:pt x="136" y="421"/>
                    <a:pt x="149" y="420"/>
                  </a:cubicBezTo>
                  <a:cubicBezTo>
                    <a:pt x="206" y="403"/>
                    <a:pt x="250" y="377"/>
                    <a:pt x="298" y="355"/>
                  </a:cubicBezTo>
                  <a:cubicBezTo>
                    <a:pt x="389" y="306"/>
                    <a:pt x="464" y="254"/>
                    <a:pt x="525" y="210"/>
                  </a:cubicBezTo>
                  <a:cubicBezTo>
                    <a:pt x="588" y="159"/>
                    <a:pt x="635" y="113"/>
                    <a:pt x="664" y="81"/>
                  </a:cubicBezTo>
                  <a:lnTo>
                    <a:pt x="664" y="81"/>
                  </a:lnTo>
                  <a:cubicBezTo>
                    <a:pt x="695" y="94"/>
                    <a:pt x="714" y="106"/>
                    <a:pt x="720" y="106"/>
                  </a:cubicBezTo>
                  <a:cubicBezTo>
                    <a:pt x="721" y="106"/>
                    <a:pt x="721" y="106"/>
                    <a:pt x="722" y="105"/>
                  </a:cubicBezTo>
                  <a:cubicBezTo>
                    <a:pt x="722" y="105"/>
                    <a:pt x="706" y="90"/>
                    <a:pt x="674" y="69"/>
                  </a:cubicBezTo>
                  <a:lnTo>
                    <a:pt x="674" y="69"/>
                  </a:lnTo>
                  <a:cubicBezTo>
                    <a:pt x="693" y="48"/>
                    <a:pt x="701" y="36"/>
                    <a:pt x="700" y="36"/>
                  </a:cubicBezTo>
                  <a:cubicBezTo>
                    <a:pt x="699" y="35"/>
                    <a:pt x="699" y="35"/>
                    <a:pt x="698" y="35"/>
                  </a:cubicBezTo>
                  <a:cubicBezTo>
                    <a:pt x="694" y="35"/>
                    <a:pt x="681" y="45"/>
                    <a:pt x="661" y="61"/>
                  </a:cubicBezTo>
                  <a:lnTo>
                    <a:pt x="661" y="61"/>
                  </a:lnTo>
                  <a:cubicBezTo>
                    <a:pt x="625" y="40"/>
                    <a:pt x="567" y="13"/>
                    <a:pt x="494" y="4"/>
                  </a:cubicBezTo>
                  <a:cubicBezTo>
                    <a:pt x="478" y="2"/>
                    <a:pt x="462" y="1"/>
                    <a:pt x="4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334;p48">
              <a:extLst>
                <a:ext uri="{FF2B5EF4-FFF2-40B4-BE49-F238E27FC236}">
                  <a16:creationId xmlns:a16="http://schemas.microsoft.com/office/drawing/2014/main" id="{66661CC7-2A1A-4D5A-80B4-BB1B03208C86}"/>
                </a:ext>
              </a:extLst>
            </p:cNvPr>
            <p:cNvSpPr/>
            <p:nvPr/>
          </p:nvSpPr>
          <p:spPr>
            <a:xfrm>
              <a:off x="8109184" y="4377590"/>
              <a:ext cx="14208" cy="26007"/>
            </a:xfrm>
            <a:custGeom>
              <a:avLst/>
              <a:gdLst/>
              <a:ahLst/>
              <a:cxnLst/>
              <a:rect l="l" t="t" r="r" b="b"/>
              <a:pathLst>
                <a:path w="289" h="529" extrusionOk="0">
                  <a:moveTo>
                    <a:pt x="131" y="0"/>
                  </a:moveTo>
                  <a:cubicBezTo>
                    <a:pt x="113" y="0"/>
                    <a:pt x="95" y="5"/>
                    <a:pt x="79" y="16"/>
                  </a:cubicBezTo>
                  <a:cubicBezTo>
                    <a:pt x="0" y="87"/>
                    <a:pt x="18" y="182"/>
                    <a:pt x="27" y="252"/>
                  </a:cubicBezTo>
                  <a:cubicBezTo>
                    <a:pt x="40" y="323"/>
                    <a:pt x="71" y="383"/>
                    <a:pt x="105" y="427"/>
                  </a:cubicBezTo>
                  <a:cubicBezTo>
                    <a:pt x="170" y="507"/>
                    <a:pt x="237" y="529"/>
                    <a:pt x="248" y="529"/>
                  </a:cubicBezTo>
                  <a:cubicBezTo>
                    <a:pt x="250" y="529"/>
                    <a:pt x="250" y="529"/>
                    <a:pt x="250" y="528"/>
                  </a:cubicBezTo>
                  <a:cubicBezTo>
                    <a:pt x="254" y="519"/>
                    <a:pt x="188" y="493"/>
                    <a:pt x="132" y="405"/>
                  </a:cubicBezTo>
                  <a:cubicBezTo>
                    <a:pt x="105" y="366"/>
                    <a:pt x="79" y="309"/>
                    <a:pt x="67" y="244"/>
                  </a:cubicBezTo>
                  <a:cubicBezTo>
                    <a:pt x="57" y="182"/>
                    <a:pt x="57" y="95"/>
                    <a:pt x="105" y="56"/>
                  </a:cubicBezTo>
                  <a:cubicBezTo>
                    <a:pt x="115" y="49"/>
                    <a:pt x="124" y="46"/>
                    <a:pt x="134" y="46"/>
                  </a:cubicBezTo>
                  <a:cubicBezTo>
                    <a:pt x="176" y="46"/>
                    <a:pt x="213" y="110"/>
                    <a:pt x="224" y="161"/>
                  </a:cubicBezTo>
                  <a:cubicBezTo>
                    <a:pt x="241" y="226"/>
                    <a:pt x="250" y="287"/>
                    <a:pt x="254" y="339"/>
                  </a:cubicBezTo>
                  <a:cubicBezTo>
                    <a:pt x="263" y="444"/>
                    <a:pt x="254" y="510"/>
                    <a:pt x="259" y="510"/>
                  </a:cubicBezTo>
                  <a:cubicBezTo>
                    <a:pt x="267" y="510"/>
                    <a:pt x="289" y="450"/>
                    <a:pt x="289" y="339"/>
                  </a:cubicBezTo>
                  <a:cubicBezTo>
                    <a:pt x="289" y="283"/>
                    <a:pt x="281" y="218"/>
                    <a:pt x="263" y="152"/>
                  </a:cubicBezTo>
                  <a:cubicBezTo>
                    <a:pt x="254" y="117"/>
                    <a:pt x="241" y="77"/>
                    <a:pt x="214" y="43"/>
                  </a:cubicBezTo>
                  <a:cubicBezTo>
                    <a:pt x="200" y="19"/>
                    <a:pt x="166" y="0"/>
                    <a:pt x="1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335;p48">
              <a:extLst>
                <a:ext uri="{FF2B5EF4-FFF2-40B4-BE49-F238E27FC236}">
                  <a16:creationId xmlns:a16="http://schemas.microsoft.com/office/drawing/2014/main" id="{2DDD7AC8-16D0-4B91-A7D7-21CAEB72B948}"/>
                </a:ext>
              </a:extLst>
            </p:cNvPr>
            <p:cNvSpPr/>
            <p:nvPr/>
          </p:nvSpPr>
          <p:spPr>
            <a:xfrm>
              <a:off x="8230813" y="4248783"/>
              <a:ext cx="26056" cy="85592"/>
            </a:xfrm>
            <a:custGeom>
              <a:avLst/>
              <a:gdLst/>
              <a:ahLst/>
              <a:cxnLst/>
              <a:rect l="l" t="t" r="r" b="b"/>
              <a:pathLst>
                <a:path w="530" h="1741" extrusionOk="0">
                  <a:moveTo>
                    <a:pt x="524" y="1"/>
                  </a:moveTo>
                  <a:cubicBezTo>
                    <a:pt x="519" y="1"/>
                    <a:pt x="494" y="17"/>
                    <a:pt x="459" y="40"/>
                  </a:cubicBezTo>
                  <a:cubicBezTo>
                    <a:pt x="420" y="71"/>
                    <a:pt x="363" y="119"/>
                    <a:pt x="306" y="189"/>
                  </a:cubicBezTo>
                  <a:cubicBezTo>
                    <a:pt x="188" y="325"/>
                    <a:pt x="62" y="552"/>
                    <a:pt x="31" y="827"/>
                  </a:cubicBezTo>
                  <a:cubicBezTo>
                    <a:pt x="1" y="1103"/>
                    <a:pt x="79" y="1352"/>
                    <a:pt x="162" y="1509"/>
                  </a:cubicBezTo>
                  <a:cubicBezTo>
                    <a:pt x="205" y="1588"/>
                    <a:pt x="249" y="1648"/>
                    <a:pt x="280" y="1684"/>
                  </a:cubicBezTo>
                  <a:cubicBezTo>
                    <a:pt x="315" y="1723"/>
                    <a:pt x="336" y="1741"/>
                    <a:pt x="336" y="1741"/>
                  </a:cubicBezTo>
                  <a:cubicBezTo>
                    <a:pt x="346" y="1732"/>
                    <a:pt x="271" y="1654"/>
                    <a:pt x="193" y="1491"/>
                  </a:cubicBezTo>
                  <a:cubicBezTo>
                    <a:pt x="118" y="1339"/>
                    <a:pt x="48" y="1098"/>
                    <a:pt x="74" y="831"/>
                  </a:cubicBezTo>
                  <a:cubicBezTo>
                    <a:pt x="106" y="565"/>
                    <a:pt x="223" y="347"/>
                    <a:pt x="332" y="211"/>
                  </a:cubicBezTo>
                  <a:cubicBezTo>
                    <a:pt x="441" y="71"/>
                    <a:pt x="529" y="6"/>
                    <a:pt x="525" y="2"/>
                  </a:cubicBezTo>
                  <a:cubicBezTo>
                    <a:pt x="525" y="1"/>
                    <a:pt x="525" y="1"/>
                    <a:pt x="5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336;p48">
              <a:extLst>
                <a:ext uri="{FF2B5EF4-FFF2-40B4-BE49-F238E27FC236}">
                  <a16:creationId xmlns:a16="http://schemas.microsoft.com/office/drawing/2014/main" id="{6A698907-E91F-4296-966F-7F404988A29E}"/>
                </a:ext>
              </a:extLst>
            </p:cNvPr>
            <p:cNvSpPr/>
            <p:nvPr/>
          </p:nvSpPr>
          <p:spPr>
            <a:xfrm>
              <a:off x="8186321" y="4207289"/>
              <a:ext cx="56979" cy="54030"/>
            </a:xfrm>
            <a:custGeom>
              <a:avLst/>
              <a:gdLst/>
              <a:ahLst/>
              <a:cxnLst/>
              <a:rect l="l" t="t" r="r" b="b"/>
              <a:pathLst>
                <a:path w="1159" h="1099" extrusionOk="0">
                  <a:moveTo>
                    <a:pt x="10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11"/>
                    <a:pt x="250" y="264"/>
                    <a:pt x="565" y="566"/>
                  </a:cubicBezTo>
                  <a:cubicBezTo>
                    <a:pt x="873" y="866"/>
                    <a:pt x="1132" y="1099"/>
                    <a:pt x="1149" y="1099"/>
                  </a:cubicBezTo>
                  <a:cubicBezTo>
                    <a:pt x="1150" y="1099"/>
                    <a:pt x="1150" y="1099"/>
                    <a:pt x="1150" y="1098"/>
                  </a:cubicBezTo>
                  <a:cubicBezTo>
                    <a:pt x="1158" y="1090"/>
                    <a:pt x="910" y="836"/>
                    <a:pt x="595" y="535"/>
                  </a:cubicBezTo>
                  <a:cubicBezTo>
                    <a:pt x="288" y="237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337;p48">
              <a:extLst>
                <a:ext uri="{FF2B5EF4-FFF2-40B4-BE49-F238E27FC236}">
                  <a16:creationId xmlns:a16="http://schemas.microsoft.com/office/drawing/2014/main" id="{9B972C45-0ACF-4CC8-8ACF-33B73602CF47}"/>
                </a:ext>
              </a:extLst>
            </p:cNvPr>
            <p:cNvSpPr/>
            <p:nvPr/>
          </p:nvSpPr>
          <p:spPr>
            <a:xfrm>
              <a:off x="8178995" y="4339243"/>
              <a:ext cx="39625" cy="39625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795" y="1"/>
                  </a:moveTo>
                  <a:cubicBezTo>
                    <a:pt x="775" y="1"/>
                    <a:pt x="616" y="190"/>
                    <a:pt x="403" y="407"/>
                  </a:cubicBezTo>
                  <a:cubicBezTo>
                    <a:pt x="189" y="631"/>
                    <a:pt x="1" y="796"/>
                    <a:pt x="10" y="805"/>
                  </a:cubicBezTo>
                  <a:cubicBezTo>
                    <a:pt x="10" y="805"/>
                    <a:pt x="11" y="806"/>
                    <a:pt x="12" y="806"/>
                  </a:cubicBezTo>
                  <a:cubicBezTo>
                    <a:pt x="35" y="806"/>
                    <a:pt x="229" y="652"/>
                    <a:pt x="438" y="438"/>
                  </a:cubicBezTo>
                  <a:cubicBezTo>
                    <a:pt x="656" y="215"/>
                    <a:pt x="805" y="6"/>
                    <a:pt x="797" y="1"/>
                  </a:cubicBezTo>
                  <a:cubicBezTo>
                    <a:pt x="796" y="1"/>
                    <a:pt x="796" y="1"/>
                    <a:pt x="7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338;p48">
              <a:extLst>
                <a:ext uri="{FF2B5EF4-FFF2-40B4-BE49-F238E27FC236}">
                  <a16:creationId xmlns:a16="http://schemas.microsoft.com/office/drawing/2014/main" id="{029ED280-6979-41F1-8274-D4C0019E64B6}"/>
                </a:ext>
              </a:extLst>
            </p:cNvPr>
            <p:cNvSpPr/>
            <p:nvPr/>
          </p:nvSpPr>
          <p:spPr>
            <a:xfrm>
              <a:off x="8243104" y="4312843"/>
              <a:ext cx="5801" cy="11062"/>
            </a:xfrm>
            <a:custGeom>
              <a:avLst/>
              <a:gdLst/>
              <a:ahLst/>
              <a:cxnLst/>
              <a:rect l="l" t="t" r="r" b="b"/>
              <a:pathLst>
                <a:path w="118" h="225" extrusionOk="0">
                  <a:moveTo>
                    <a:pt x="20" y="0"/>
                  </a:moveTo>
                  <a:lnTo>
                    <a:pt x="20" y="0"/>
                  </a:lnTo>
                  <a:cubicBezTo>
                    <a:pt x="7" y="0"/>
                    <a:pt x="0" y="59"/>
                    <a:pt x="25" y="127"/>
                  </a:cubicBezTo>
                  <a:cubicBezTo>
                    <a:pt x="49" y="187"/>
                    <a:pt x="91" y="225"/>
                    <a:pt x="105" y="225"/>
                  </a:cubicBezTo>
                  <a:cubicBezTo>
                    <a:pt x="106" y="225"/>
                    <a:pt x="108" y="224"/>
                    <a:pt x="108" y="224"/>
                  </a:cubicBezTo>
                  <a:cubicBezTo>
                    <a:pt x="118" y="214"/>
                    <a:pt x="92" y="171"/>
                    <a:pt x="70" y="109"/>
                  </a:cubicBezTo>
                  <a:cubicBezTo>
                    <a:pt x="43" y="49"/>
                    <a:pt x="34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339;p48">
              <a:extLst>
                <a:ext uri="{FF2B5EF4-FFF2-40B4-BE49-F238E27FC236}">
                  <a16:creationId xmlns:a16="http://schemas.microsoft.com/office/drawing/2014/main" id="{C164809B-18A6-4382-9A4C-3E1B04FD824E}"/>
                </a:ext>
              </a:extLst>
            </p:cNvPr>
            <p:cNvSpPr/>
            <p:nvPr/>
          </p:nvSpPr>
          <p:spPr>
            <a:xfrm>
              <a:off x="8240449" y="4290522"/>
              <a:ext cx="2458" cy="10127"/>
            </a:xfrm>
            <a:custGeom>
              <a:avLst/>
              <a:gdLst/>
              <a:ahLst/>
              <a:cxnLst/>
              <a:rect l="l" t="t" r="r" b="b"/>
              <a:pathLst>
                <a:path w="50" h="206" extrusionOk="0">
                  <a:moveTo>
                    <a:pt x="23" y="0"/>
                  </a:moveTo>
                  <a:cubicBezTo>
                    <a:pt x="9" y="0"/>
                    <a:pt x="1" y="48"/>
                    <a:pt x="1" y="105"/>
                  </a:cubicBezTo>
                  <a:cubicBezTo>
                    <a:pt x="1" y="162"/>
                    <a:pt x="14" y="206"/>
                    <a:pt x="27" y="206"/>
                  </a:cubicBezTo>
                  <a:cubicBezTo>
                    <a:pt x="41" y="206"/>
                    <a:pt x="49" y="162"/>
                    <a:pt x="49" y="105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340;p48">
              <a:extLst>
                <a:ext uri="{FF2B5EF4-FFF2-40B4-BE49-F238E27FC236}">
                  <a16:creationId xmlns:a16="http://schemas.microsoft.com/office/drawing/2014/main" id="{CF2DEF33-D88A-4549-BED7-5B8A35ED424B}"/>
                </a:ext>
              </a:extLst>
            </p:cNvPr>
            <p:cNvSpPr/>
            <p:nvPr/>
          </p:nvSpPr>
          <p:spPr>
            <a:xfrm>
              <a:off x="8243792" y="4270562"/>
              <a:ext cx="6637" cy="10324"/>
            </a:xfrm>
            <a:custGeom>
              <a:avLst/>
              <a:gdLst/>
              <a:ahLst/>
              <a:cxnLst/>
              <a:rect l="l" t="t" r="r" b="b"/>
              <a:pathLst>
                <a:path w="135" h="210" extrusionOk="0">
                  <a:moveTo>
                    <a:pt x="121" y="1"/>
                  </a:moveTo>
                  <a:cubicBezTo>
                    <a:pt x="102" y="1"/>
                    <a:pt x="58" y="28"/>
                    <a:pt x="29" y="83"/>
                  </a:cubicBezTo>
                  <a:cubicBezTo>
                    <a:pt x="0" y="150"/>
                    <a:pt x="14" y="209"/>
                    <a:pt x="24" y="209"/>
                  </a:cubicBezTo>
                  <a:cubicBezTo>
                    <a:pt x="24" y="209"/>
                    <a:pt x="25" y="209"/>
                    <a:pt x="25" y="209"/>
                  </a:cubicBezTo>
                  <a:cubicBezTo>
                    <a:pt x="38" y="209"/>
                    <a:pt x="46" y="157"/>
                    <a:pt x="72" y="104"/>
                  </a:cubicBezTo>
                  <a:cubicBezTo>
                    <a:pt x="99" y="52"/>
                    <a:pt x="134" y="13"/>
                    <a:pt x="130" y="4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341;p48">
              <a:extLst>
                <a:ext uri="{FF2B5EF4-FFF2-40B4-BE49-F238E27FC236}">
                  <a16:creationId xmlns:a16="http://schemas.microsoft.com/office/drawing/2014/main" id="{FFA5D161-E686-444A-88D8-E43ED9521094}"/>
                </a:ext>
              </a:extLst>
            </p:cNvPr>
            <p:cNvSpPr/>
            <p:nvPr/>
          </p:nvSpPr>
          <p:spPr>
            <a:xfrm>
              <a:off x="8254460" y="4257829"/>
              <a:ext cx="3687" cy="5900"/>
            </a:xfrm>
            <a:custGeom>
              <a:avLst/>
              <a:gdLst/>
              <a:ahLst/>
              <a:cxnLst/>
              <a:rect l="l" t="t" r="r" b="b"/>
              <a:pathLst>
                <a:path w="75" h="120" extrusionOk="0">
                  <a:moveTo>
                    <a:pt x="57" y="0"/>
                  </a:moveTo>
                  <a:cubicBezTo>
                    <a:pt x="44" y="0"/>
                    <a:pt x="25" y="21"/>
                    <a:pt x="13" y="48"/>
                  </a:cubicBezTo>
                  <a:cubicBezTo>
                    <a:pt x="0" y="84"/>
                    <a:pt x="0" y="110"/>
                    <a:pt x="8" y="119"/>
                  </a:cubicBezTo>
                  <a:cubicBezTo>
                    <a:pt x="10" y="119"/>
                    <a:pt x="11" y="119"/>
                    <a:pt x="12" y="119"/>
                  </a:cubicBezTo>
                  <a:cubicBezTo>
                    <a:pt x="26" y="119"/>
                    <a:pt x="45" y="98"/>
                    <a:pt x="57" y="70"/>
                  </a:cubicBezTo>
                  <a:cubicBezTo>
                    <a:pt x="70" y="36"/>
                    <a:pt x="75" y="10"/>
                    <a:pt x="61" y="1"/>
                  </a:cubicBezTo>
                  <a:cubicBezTo>
                    <a:pt x="60" y="1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342;p48">
              <a:extLst>
                <a:ext uri="{FF2B5EF4-FFF2-40B4-BE49-F238E27FC236}">
                  <a16:creationId xmlns:a16="http://schemas.microsoft.com/office/drawing/2014/main" id="{4EDE6D46-C99A-4B88-A47A-E26301E58B34}"/>
                </a:ext>
              </a:extLst>
            </p:cNvPr>
            <p:cNvSpPr/>
            <p:nvPr/>
          </p:nvSpPr>
          <p:spPr>
            <a:xfrm>
              <a:off x="7422083" y="4407383"/>
              <a:ext cx="353478" cy="154370"/>
            </a:xfrm>
            <a:custGeom>
              <a:avLst/>
              <a:gdLst/>
              <a:ahLst/>
              <a:cxnLst/>
              <a:rect l="l" t="t" r="r" b="b"/>
              <a:pathLst>
                <a:path w="7190" h="3140" extrusionOk="0">
                  <a:moveTo>
                    <a:pt x="3340" y="1"/>
                  </a:moveTo>
                  <a:lnTo>
                    <a:pt x="3288" y="2054"/>
                  </a:lnTo>
                  <a:cubicBezTo>
                    <a:pt x="3288" y="2054"/>
                    <a:pt x="1" y="2736"/>
                    <a:pt x="787" y="2990"/>
                  </a:cubicBezTo>
                  <a:cubicBezTo>
                    <a:pt x="1150" y="3106"/>
                    <a:pt x="2468" y="3140"/>
                    <a:pt x="3810" y="3140"/>
                  </a:cubicBezTo>
                  <a:cubicBezTo>
                    <a:pt x="5090" y="3140"/>
                    <a:pt x="6392" y="3109"/>
                    <a:pt x="6911" y="3090"/>
                  </a:cubicBezTo>
                  <a:lnTo>
                    <a:pt x="7151" y="3077"/>
                  </a:lnTo>
                  <a:lnTo>
                    <a:pt x="7189" y="66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343;p48">
              <a:extLst>
                <a:ext uri="{FF2B5EF4-FFF2-40B4-BE49-F238E27FC236}">
                  <a16:creationId xmlns:a16="http://schemas.microsoft.com/office/drawing/2014/main" id="{34BF453A-EB1E-42F4-9B8F-11F8E389B41F}"/>
                </a:ext>
              </a:extLst>
            </p:cNvPr>
            <p:cNvSpPr/>
            <p:nvPr/>
          </p:nvSpPr>
          <p:spPr>
            <a:xfrm>
              <a:off x="7704868" y="4502711"/>
              <a:ext cx="69663" cy="53390"/>
            </a:xfrm>
            <a:custGeom>
              <a:avLst/>
              <a:gdLst/>
              <a:ahLst/>
              <a:cxnLst/>
              <a:rect l="l" t="t" r="r" b="b"/>
              <a:pathLst>
                <a:path w="1417" h="1086" extrusionOk="0">
                  <a:moveTo>
                    <a:pt x="1300" y="1"/>
                  </a:moveTo>
                  <a:cubicBezTo>
                    <a:pt x="1013" y="1"/>
                    <a:pt x="738" y="99"/>
                    <a:pt x="507" y="273"/>
                  </a:cubicBezTo>
                  <a:cubicBezTo>
                    <a:pt x="249" y="465"/>
                    <a:pt x="61" y="763"/>
                    <a:pt x="1" y="1086"/>
                  </a:cubicBezTo>
                  <a:lnTo>
                    <a:pt x="1394" y="1086"/>
                  </a:lnTo>
                  <a:lnTo>
                    <a:pt x="1417" y="6"/>
                  </a:lnTo>
                  <a:cubicBezTo>
                    <a:pt x="1378" y="3"/>
                    <a:pt x="1339" y="1"/>
                    <a:pt x="1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344;p48">
              <a:extLst>
                <a:ext uri="{FF2B5EF4-FFF2-40B4-BE49-F238E27FC236}">
                  <a16:creationId xmlns:a16="http://schemas.microsoft.com/office/drawing/2014/main" id="{5E6B9C6C-C9E7-4F37-A48D-3AB11A2A6CFF}"/>
                </a:ext>
              </a:extLst>
            </p:cNvPr>
            <p:cNvSpPr/>
            <p:nvPr/>
          </p:nvSpPr>
          <p:spPr>
            <a:xfrm>
              <a:off x="7448091" y="4527489"/>
              <a:ext cx="325554" cy="34561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1150" y="1"/>
                  </a:moveTo>
                  <a:cubicBezTo>
                    <a:pt x="1150" y="1"/>
                    <a:pt x="0" y="311"/>
                    <a:pt x="141" y="503"/>
                  </a:cubicBezTo>
                  <a:cubicBezTo>
                    <a:pt x="229" y="628"/>
                    <a:pt x="2123" y="703"/>
                    <a:pt x="3971" y="703"/>
                  </a:cubicBezTo>
                  <a:cubicBezTo>
                    <a:pt x="4963" y="703"/>
                    <a:pt x="5942" y="681"/>
                    <a:pt x="6622" y="634"/>
                  </a:cubicBezTo>
                  <a:lnTo>
                    <a:pt x="6617" y="547"/>
                  </a:lnTo>
                  <a:lnTo>
                    <a:pt x="1482" y="503"/>
                  </a:lnTo>
                  <a:cubicBezTo>
                    <a:pt x="1482" y="503"/>
                    <a:pt x="1378" y="13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345;p48">
              <a:extLst>
                <a:ext uri="{FF2B5EF4-FFF2-40B4-BE49-F238E27FC236}">
                  <a16:creationId xmlns:a16="http://schemas.microsoft.com/office/drawing/2014/main" id="{A5B33B95-8728-4C0B-A441-330966197A82}"/>
                </a:ext>
              </a:extLst>
            </p:cNvPr>
            <p:cNvSpPr/>
            <p:nvPr/>
          </p:nvSpPr>
          <p:spPr>
            <a:xfrm>
              <a:off x="7502907" y="4525276"/>
              <a:ext cx="19321" cy="29940"/>
            </a:xfrm>
            <a:custGeom>
              <a:avLst/>
              <a:gdLst/>
              <a:ahLst/>
              <a:cxnLst/>
              <a:rect l="l" t="t" r="r" b="b"/>
              <a:pathLst>
                <a:path w="393" h="609" extrusionOk="0">
                  <a:moveTo>
                    <a:pt x="12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0" y="10"/>
                    <a:pt x="144" y="102"/>
                    <a:pt x="245" y="272"/>
                  </a:cubicBezTo>
                  <a:cubicBezTo>
                    <a:pt x="345" y="443"/>
                    <a:pt x="354" y="609"/>
                    <a:pt x="367" y="609"/>
                  </a:cubicBezTo>
                  <a:cubicBezTo>
                    <a:pt x="368" y="609"/>
                    <a:pt x="368" y="609"/>
                    <a:pt x="368" y="609"/>
                  </a:cubicBezTo>
                  <a:cubicBezTo>
                    <a:pt x="380" y="609"/>
                    <a:pt x="392" y="427"/>
                    <a:pt x="285" y="251"/>
                  </a:cubicBezTo>
                  <a:cubicBezTo>
                    <a:pt x="183" y="76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346;p48">
              <a:extLst>
                <a:ext uri="{FF2B5EF4-FFF2-40B4-BE49-F238E27FC236}">
                  <a16:creationId xmlns:a16="http://schemas.microsoft.com/office/drawing/2014/main" id="{9C298D0D-BD05-4817-90BF-580DB8A91B09}"/>
                </a:ext>
              </a:extLst>
            </p:cNvPr>
            <p:cNvSpPr/>
            <p:nvPr/>
          </p:nvSpPr>
          <p:spPr>
            <a:xfrm>
              <a:off x="7567163" y="4511806"/>
              <a:ext cx="10767" cy="15978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14" y="0"/>
                  </a:moveTo>
                  <a:cubicBezTo>
                    <a:pt x="14" y="0"/>
                    <a:pt x="13" y="1"/>
                    <a:pt x="13" y="1"/>
                  </a:cubicBezTo>
                  <a:cubicBezTo>
                    <a:pt x="0" y="9"/>
                    <a:pt x="35" y="88"/>
                    <a:pt x="91" y="175"/>
                  </a:cubicBezTo>
                  <a:cubicBezTo>
                    <a:pt x="141" y="262"/>
                    <a:pt x="190" y="324"/>
                    <a:pt x="207" y="324"/>
                  </a:cubicBezTo>
                  <a:cubicBezTo>
                    <a:pt x="208" y="324"/>
                    <a:pt x="209" y="324"/>
                    <a:pt x="210" y="324"/>
                  </a:cubicBezTo>
                  <a:cubicBezTo>
                    <a:pt x="218" y="320"/>
                    <a:pt x="184" y="241"/>
                    <a:pt x="131" y="153"/>
                  </a:cubicBezTo>
                  <a:cubicBezTo>
                    <a:pt x="77" y="65"/>
                    <a:pt x="26" y="0"/>
                    <a:pt x="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347;p48">
              <a:extLst>
                <a:ext uri="{FF2B5EF4-FFF2-40B4-BE49-F238E27FC236}">
                  <a16:creationId xmlns:a16="http://schemas.microsoft.com/office/drawing/2014/main" id="{EDC52AFF-E852-4468-8080-ACF5EE193DF7}"/>
                </a:ext>
              </a:extLst>
            </p:cNvPr>
            <p:cNvSpPr/>
            <p:nvPr/>
          </p:nvSpPr>
          <p:spPr>
            <a:xfrm>
              <a:off x="7580879" y="4509102"/>
              <a:ext cx="12487" cy="10963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15" y="1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0" y="12"/>
                    <a:pt x="44" y="68"/>
                    <a:pt x="110" y="129"/>
                  </a:cubicBezTo>
                  <a:cubicBezTo>
                    <a:pt x="169" y="185"/>
                    <a:pt x="225" y="223"/>
                    <a:pt x="242" y="223"/>
                  </a:cubicBezTo>
                  <a:cubicBezTo>
                    <a:pt x="243" y="223"/>
                    <a:pt x="245" y="222"/>
                    <a:pt x="246" y="221"/>
                  </a:cubicBezTo>
                  <a:cubicBezTo>
                    <a:pt x="254" y="213"/>
                    <a:pt x="206" y="155"/>
                    <a:pt x="145" y="95"/>
                  </a:cubicBezTo>
                  <a:cubicBezTo>
                    <a:pt x="87" y="41"/>
                    <a:pt x="33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348;p48">
              <a:extLst>
                <a:ext uri="{FF2B5EF4-FFF2-40B4-BE49-F238E27FC236}">
                  <a16:creationId xmlns:a16="http://schemas.microsoft.com/office/drawing/2014/main" id="{B5FF8AAB-72C4-406F-BDD1-F0FF9D31520A}"/>
                </a:ext>
              </a:extLst>
            </p:cNvPr>
            <p:cNvSpPr/>
            <p:nvPr/>
          </p:nvSpPr>
          <p:spPr>
            <a:xfrm>
              <a:off x="7583043" y="4501039"/>
              <a:ext cx="20058" cy="2409"/>
            </a:xfrm>
            <a:custGeom>
              <a:avLst/>
              <a:gdLst/>
              <a:ahLst/>
              <a:cxnLst/>
              <a:rect l="l" t="t" r="r" b="b"/>
              <a:pathLst>
                <a:path w="408" h="49" extrusionOk="0">
                  <a:moveTo>
                    <a:pt x="202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0" y="36"/>
                    <a:pt x="93" y="45"/>
                    <a:pt x="202" y="49"/>
                  </a:cubicBezTo>
                  <a:cubicBezTo>
                    <a:pt x="315" y="49"/>
                    <a:pt x="407" y="36"/>
                    <a:pt x="407" y="23"/>
                  </a:cubicBezTo>
                  <a:cubicBezTo>
                    <a:pt x="407" y="14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349;p48">
              <a:extLst>
                <a:ext uri="{FF2B5EF4-FFF2-40B4-BE49-F238E27FC236}">
                  <a16:creationId xmlns:a16="http://schemas.microsoft.com/office/drawing/2014/main" id="{66A9A4E3-CD12-4B0F-9B82-5EA3FC407447}"/>
                </a:ext>
              </a:extLst>
            </p:cNvPr>
            <p:cNvSpPr/>
            <p:nvPr/>
          </p:nvSpPr>
          <p:spPr>
            <a:xfrm>
              <a:off x="7583928" y="4489437"/>
              <a:ext cx="22762" cy="3392"/>
            </a:xfrm>
            <a:custGeom>
              <a:avLst/>
              <a:gdLst/>
              <a:ahLst/>
              <a:cxnLst/>
              <a:rect l="l" t="t" r="r" b="b"/>
              <a:pathLst>
                <a:path w="463" h="69" extrusionOk="0">
                  <a:moveTo>
                    <a:pt x="443" y="1"/>
                  </a:moveTo>
                  <a:cubicBezTo>
                    <a:pt x="409" y="1"/>
                    <a:pt x="327" y="15"/>
                    <a:pt x="232" y="18"/>
                  </a:cubicBezTo>
                  <a:cubicBezTo>
                    <a:pt x="105" y="27"/>
                    <a:pt x="4" y="18"/>
                    <a:pt x="4" y="31"/>
                  </a:cubicBezTo>
                  <a:cubicBezTo>
                    <a:pt x="1" y="43"/>
                    <a:pt x="78" y="68"/>
                    <a:pt x="187" y="68"/>
                  </a:cubicBezTo>
                  <a:cubicBezTo>
                    <a:pt x="201" y="68"/>
                    <a:pt x="216" y="68"/>
                    <a:pt x="232" y="67"/>
                  </a:cubicBezTo>
                  <a:cubicBezTo>
                    <a:pt x="363" y="57"/>
                    <a:pt x="463" y="18"/>
                    <a:pt x="458" y="5"/>
                  </a:cubicBezTo>
                  <a:cubicBezTo>
                    <a:pt x="457" y="2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350;p48">
              <a:extLst>
                <a:ext uri="{FF2B5EF4-FFF2-40B4-BE49-F238E27FC236}">
                  <a16:creationId xmlns:a16="http://schemas.microsoft.com/office/drawing/2014/main" id="{919E6B8E-C372-41E7-93E1-79F96322E923}"/>
                </a:ext>
              </a:extLst>
            </p:cNvPr>
            <p:cNvSpPr/>
            <p:nvPr/>
          </p:nvSpPr>
          <p:spPr>
            <a:xfrm>
              <a:off x="7535355" y="4493665"/>
              <a:ext cx="35938" cy="20796"/>
            </a:xfrm>
            <a:custGeom>
              <a:avLst/>
              <a:gdLst/>
              <a:ahLst/>
              <a:cxnLst/>
              <a:rect l="l" t="t" r="r" b="b"/>
              <a:pathLst>
                <a:path w="731" h="423" extrusionOk="0">
                  <a:moveTo>
                    <a:pt x="235" y="47"/>
                  </a:moveTo>
                  <a:cubicBezTo>
                    <a:pt x="285" y="47"/>
                    <a:pt x="335" y="55"/>
                    <a:pt x="376" y="68"/>
                  </a:cubicBezTo>
                  <a:cubicBezTo>
                    <a:pt x="468" y="98"/>
                    <a:pt x="538" y="155"/>
                    <a:pt x="585" y="207"/>
                  </a:cubicBezTo>
                  <a:cubicBezTo>
                    <a:pt x="626" y="259"/>
                    <a:pt x="650" y="307"/>
                    <a:pt x="665" y="345"/>
                  </a:cubicBezTo>
                  <a:lnTo>
                    <a:pt x="665" y="345"/>
                  </a:lnTo>
                  <a:cubicBezTo>
                    <a:pt x="624" y="340"/>
                    <a:pt x="564" y="332"/>
                    <a:pt x="490" y="317"/>
                  </a:cubicBezTo>
                  <a:cubicBezTo>
                    <a:pt x="415" y="304"/>
                    <a:pt x="328" y="282"/>
                    <a:pt x="236" y="247"/>
                  </a:cubicBezTo>
                  <a:cubicBezTo>
                    <a:pt x="188" y="229"/>
                    <a:pt x="135" y="212"/>
                    <a:pt x="97" y="186"/>
                  </a:cubicBezTo>
                  <a:cubicBezTo>
                    <a:pt x="52" y="160"/>
                    <a:pt x="40" y="112"/>
                    <a:pt x="79" y="85"/>
                  </a:cubicBezTo>
                  <a:cubicBezTo>
                    <a:pt x="123" y="58"/>
                    <a:pt x="179" y="47"/>
                    <a:pt x="235" y="47"/>
                  </a:cubicBezTo>
                  <a:close/>
                  <a:moveTo>
                    <a:pt x="241" y="1"/>
                  </a:moveTo>
                  <a:cubicBezTo>
                    <a:pt x="180" y="1"/>
                    <a:pt x="116" y="14"/>
                    <a:pt x="52" y="46"/>
                  </a:cubicBezTo>
                  <a:cubicBezTo>
                    <a:pt x="22" y="68"/>
                    <a:pt x="0" y="108"/>
                    <a:pt x="14" y="146"/>
                  </a:cubicBezTo>
                  <a:cubicBezTo>
                    <a:pt x="22" y="181"/>
                    <a:pt x="48" y="207"/>
                    <a:pt x="70" y="225"/>
                  </a:cubicBezTo>
                  <a:cubicBezTo>
                    <a:pt x="123" y="255"/>
                    <a:pt x="175" y="269"/>
                    <a:pt x="223" y="286"/>
                  </a:cubicBezTo>
                  <a:cubicBezTo>
                    <a:pt x="319" y="321"/>
                    <a:pt x="407" y="338"/>
                    <a:pt x="486" y="352"/>
                  </a:cubicBezTo>
                  <a:cubicBezTo>
                    <a:pt x="550" y="361"/>
                    <a:pt x="603" y="364"/>
                    <a:pt x="643" y="364"/>
                  </a:cubicBezTo>
                  <a:cubicBezTo>
                    <a:pt x="654" y="364"/>
                    <a:pt x="664" y="364"/>
                    <a:pt x="673" y="364"/>
                  </a:cubicBezTo>
                  <a:lnTo>
                    <a:pt x="673" y="364"/>
                  </a:lnTo>
                  <a:cubicBezTo>
                    <a:pt x="686" y="400"/>
                    <a:pt x="690" y="422"/>
                    <a:pt x="695" y="422"/>
                  </a:cubicBezTo>
                  <a:cubicBezTo>
                    <a:pt x="695" y="422"/>
                    <a:pt x="695" y="422"/>
                    <a:pt x="695" y="422"/>
                  </a:cubicBezTo>
                  <a:cubicBezTo>
                    <a:pt x="695" y="422"/>
                    <a:pt x="695" y="402"/>
                    <a:pt x="687" y="363"/>
                  </a:cubicBezTo>
                  <a:lnTo>
                    <a:pt x="687" y="363"/>
                  </a:lnTo>
                  <a:cubicBezTo>
                    <a:pt x="715" y="361"/>
                    <a:pt x="730" y="358"/>
                    <a:pt x="730" y="356"/>
                  </a:cubicBezTo>
                  <a:cubicBezTo>
                    <a:pt x="730" y="353"/>
                    <a:pt x="714" y="351"/>
                    <a:pt x="684" y="347"/>
                  </a:cubicBezTo>
                  <a:lnTo>
                    <a:pt x="684" y="347"/>
                  </a:lnTo>
                  <a:cubicBezTo>
                    <a:pt x="675" y="304"/>
                    <a:pt x="653" y="247"/>
                    <a:pt x="612" y="190"/>
                  </a:cubicBezTo>
                  <a:cubicBezTo>
                    <a:pt x="548" y="98"/>
                    <a:pt x="405" y="1"/>
                    <a:pt x="2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351;p48">
              <a:extLst>
                <a:ext uri="{FF2B5EF4-FFF2-40B4-BE49-F238E27FC236}">
                  <a16:creationId xmlns:a16="http://schemas.microsoft.com/office/drawing/2014/main" id="{9C901375-E055-4254-88A5-212A0DD688CD}"/>
                </a:ext>
              </a:extLst>
            </p:cNvPr>
            <p:cNvSpPr/>
            <p:nvPr/>
          </p:nvSpPr>
          <p:spPr>
            <a:xfrm>
              <a:off x="7566278" y="4488306"/>
              <a:ext cx="18485" cy="23549"/>
            </a:xfrm>
            <a:custGeom>
              <a:avLst/>
              <a:gdLst/>
              <a:ahLst/>
              <a:cxnLst/>
              <a:rect l="l" t="t" r="r" b="b"/>
              <a:pathLst>
                <a:path w="376" h="479" extrusionOk="0">
                  <a:moveTo>
                    <a:pt x="277" y="1"/>
                  </a:moveTo>
                  <a:cubicBezTo>
                    <a:pt x="178" y="1"/>
                    <a:pt x="125" y="74"/>
                    <a:pt x="83" y="124"/>
                  </a:cubicBezTo>
                  <a:cubicBezTo>
                    <a:pt x="40" y="185"/>
                    <a:pt x="18" y="251"/>
                    <a:pt x="14" y="304"/>
                  </a:cubicBezTo>
                  <a:cubicBezTo>
                    <a:pt x="0" y="417"/>
                    <a:pt x="35" y="479"/>
                    <a:pt x="40" y="479"/>
                  </a:cubicBezTo>
                  <a:cubicBezTo>
                    <a:pt x="44" y="473"/>
                    <a:pt x="22" y="408"/>
                    <a:pt x="44" y="308"/>
                  </a:cubicBezTo>
                  <a:cubicBezTo>
                    <a:pt x="57" y="260"/>
                    <a:pt x="79" y="203"/>
                    <a:pt x="119" y="150"/>
                  </a:cubicBezTo>
                  <a:cubicBezTo>
                    <a:pt x="156" y="104"/>
                    <a:pt x="215" y="45"/>
                    <a:pt x="278" y="45"/>
                  </a:cubicBezTo>
                  <a:cubicBezTo>
                    <a:pt x="280" y="45"/>
                    <a:pt x="282" y="45"/>
                    <a:pt x="285" y="46"/>
                  </a:cubicBezTo>
                  <a:cubicBezTo>
                    <a:pt x="345" y="59"/>
                    <a:pt x="319" y="155"/>
                    <a:pt x="285" y="203"/>
                  </a:cubicBezTo>
                  <a:cubicBezTo>
                    <a:pt x="250" y="264"/>
                    <a:pt x="214" y="312"/>
                    <a:pt x="180" y="352"/>
                  </a:cubicBezTo>
                  <a:cubicBezTo>
                    <a:pt x="109" y="430"/>
                    <a:pt x="53" y="465"/>
                    <a:pt x="57" y="473"/>
                  </a:cubicBezTo>
                  <a:cubicBezTo>
                    <a:pt x="57" y="474"/>
                    <a:pt x="58" y="474"/>
                    <a:pt x="59" y="474"/>
                  </a:cubicBezTo>
                  <a:cubicBezTo>
                    <a:pt x="70" y="474"/>
                    <a:pt x="129" y="442"/>
                    <a:pt x="202" y="374"/>
                  </a:cubicBezTo>
                  <a:cubicBezTo>
                    <a:pt x="241" y="338"/>
                    <a:pt x="285" y="290"/>
                    <a:pt x="323" y="229"/>
                  </a:cubicBezTo>
                  <a:cubicBezTo>
                    <a:pt x="341" y="199"/>
                    <a:pt x="359" y="159"/>
                    <a:pt x="367" y="116"/>
                  </a:cubicBezTo>
                  <a:cubicBezTo>
                    <a:pt x="376" y="76"/>
                    <a:pt x="350" y="11"/>
                    <a:pt x="293" y="2"/>
                  </a:cubicBezTo>
                  <a:cubicBezTo>
                    <a:pt x="288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352;p48">
              <a:extLst>
                <a:ext uri="{FF2B5EF4-FFF2-40B4-BE49-F238E27FC236}">
                  <a16:creationId xmlns:a16="http://schemas.microsoft.com/office/drawing/2014/main" id="{E6118FCF-5AFB-4808-A678-63584968832A}"/>
                </a:ext>
              </a:extLst>
            </p:cNvPr>
            <p:cNvSpPr/>
            <p:nvPr/>
          </p:nvSpPr>
          <p:spPr>
            <a:xfrm>
              <a:off x="7705065" y="4500941"/>
              <a:ext cx="68385" cy="54079"/>
            </a:xfrm>
            <a:custGeom>
              <a:avLst/>
              <a:gdLst/>
              <a:ahLst/>
              <a:cxnLst/>
              <a:rect l="l" t="t" r="r" b="b"/>
              <a:pathLst>
                <a:path w="1391" h="1100" extrusionOk="0">
                  <a:moveTo>
                    <a:pt x="1170" y="1"/>
                  </a:moveTo>
                  <a:cubicBezTo>
                    <a:pt x="1149" y="1"/>
                    <a:pt x="1126" y="1"/>
                    <a:pt x="1102" y="3"/>
                  </a:cubicBezTo>
                  <a:cubicBezTo>
                    <a:pt x="923" y="12"/>
                    <a:pt x="673" y="77"/>
                    <a:pt x="451" y="243"/>
                  </a:cubicBezTo>
                  <a:cubicBezTo>
                    <a:pt x="233" y="414"/>
                    <a:pt x="106" y="641"/>
                    <a:pt x="53" y="811"/>
                  </a:cubicBezTo>
                  <a:cubicBezTo>
                    <a:pt x="23" y="898"/>
                    <a:pt x="9" y="968"/>
                    <a:pt x="5" y="1021"/>
                  </a:cubicBezTo>
                  <a:cubicBezTo>
                    <a:pt x="1" y="1069"/>
                    <a:pt x="1" y="1095"/>
                    <a:pt x="5" y="1100"/>
                  </a:cubicBezTo>
                  <a:cubicBezTo>
                    <a:pt x="13" y="1100"/>
                    <a:pt x="23" y="986"/>
                    <a:pt x="84" y="825"/>
                  </a:cubicBezTo>
                  <a:cubicBezTo>
                    <a:pt x="140" y="662"/>
                    <a:pt x="267" y="444"/>
                    <a:pt x="481" y="283"/>
                  </a:cubicBezTo>
                  <a:cubicBezTo>
                    <a:pt x="691" y="121"/>
                    <a:pt x="931" y="51"/>
                    <a:pt x="1106" y="38"/>
                  </a:cubicBezTo>
                  <a:cubicBezTo>
                    <a:pt x="1160" y="33"/>
                    <a:pt x="1208" y="31"/>
                    <a:pt x="1249" y="31"/>
                  </a:cubicBezTo>
                  <a:cubicBezTo>
                    <a:pt x="1314" y="31"/>
                    <a:pt x="1359" y="35"/>
                    <a:pt x="1379" y="35"/>
                  </a:cubicBezTo>
                  <a:cubicBezTo>
                    <a:pt x="1386" y="35"/>
                    <a:pt x="1390" y="35"/>
                    <a:pt x="1390" y="33"/>
                  </a:cubicBezTo>
                  <a:cubicBezTo>
                    <a:pt x="1390" y="29"/>
                    <a:pt x="1364" y="20"/>
                    <a:pt x="1316" y="12"/>
                  </a:cubicBezTo>
                  <a:cubicBezTo>
                    <a:pt x="1277" y="5"/>
                    <a:pt x="1229" y="1"/>
                    <a:pt x="11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353;p48">
              <a:extLst>
                <a:ext uri="{FF2B5EF4-FFF2-40B4-BE49-F238E27FC236}">
                  <a16:creationId xmlns:a16="http://schemas.microsoft.com/office/drawing/2014/main" id="{CC824A6D-4AD8-4828-B3D9-CAD21262CBBB}"/>
                </a:ext>
              </a:extLst>
            </p:cNvPr>
            <p:cNvSpPr/>
            <p:nvPr/>
          </p:nvSpPr>
          <p:spPr>
            <a:xfrm>
              <a:off x="7753589" y="4423263"/>
              <a:ext cx="2655" cy="77824"/>
            </a:xfrm>
            <a:custGeom>
              <a:avLst/>
              <a:gdLst/>
              <a:ahLst/>
              <a:cxnLst/>
              <a:rect l="l" t="t" r="r" b="b"/>
              <a:pathLst>
                <a:path w="54" h="1583" extrusionOk="0">
                  <a:moveTo>
                    <a:pt x="32" y="1"/>
                  </a:moveTo>
                  <a:cubicBezTo>
                    <a:pt x="19" y="1"/>
                    <a:pt x="6" y="354"/>
                    <a:pt x="6" y="792"/>
                  </a:cubicBezTo>
                  <a:cubicBezTo>
                    <a:pt x="1" y="1229"/>
                    <a:pt x="10" y="1583"/>
                    <a:pt x="23" y="1583"/>
                  </a:cubicBezTo>
                  <a:cubicBezTo>
                    <a:pt x="23" y="1583"/>
                    <a:pt x="23" y="1583"/>
                    <a:pt x="23" y="1583"/>
                  </a:cubicBezTo>
                  <a:cubicBezTo>
                    <a:pt x="37" y="1583"/>
                    <a:pt x="49" y="1227"/>
                    <a:pt x="49" y="792"/>
                  </a:cubicBezTo>
                  <a:cubicBezTo>
                    <a:pt x="53" y="354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354;p48">
              <a:extLst>
                <a:ext uri="{FF2B5EF4-FFF2-40B4-BE49-F238E27FC236}">
                  <a16:creationId xmlns:a16="http://schemas.microsoft.com/office/drawing/2014/main" id="{843EC96F-61F7-4F16-B652-49BB6AC0C259}"/>
                </a:ext>
              </a:extLst>
            </p:cNvPr>
            <p:cNvSpPr/>
            <p:nvPr/>
          </p:nvSpPr>
          <p:spPr>
            <a:xfrm>
              <a:off x="7625962" y="4536486"/>
              <a:ext cx="55504" cy="2901"/>
            </a:xfrm>
            <a:custGeom>
              <a:avLst/>
              <a:gdLst/>
              <a:ahLst/>
              <a:cxnLst/>
              <a:rect l="l" t="t" r="r" b="b"/>
              <a:pathLst>
                <a:path w="1129" h="59" extrusionOk="0">
                  <a:moveTo>
                    <a:pt x="54" y="0"/>
                  </a:moveTo>
                  <a:cubicBezTo>
                    <a:pt x="21" y="0"/>
                    <a:pt x="2" y="2"/>
                    <a:pt x="1" y="5"/>
                  </a:cubicBezTo>
                  <a:cubicBezTo>
                    <a:pt x="1" y="14"/>
                    <a:pt x="251" y="58"/>
                    <a:pt x="565" y="58"/>
                  </a:cubicBezTo>
                  <a:cubicBezTo>
                    <a:pt x="581" y="58"/>
                    <a:pt x="597" y="58"/>
                    <a:pt x="613" y="58"/>
                  </a:cubicBezTo>
                  <a:cubicBezTo>
                    <a:pt x="905" y="58"/>
                    <a:pt x="1128" y="23"/>
                    <a:pt x="1128" y="14"/>
                  </a:cubicBezTo>
                  <a:cubicBezTo>
                    <a:pt x="1128" y="10"/>
                    <a:pt x="1100" y="8"/>
                    <a:pt x="1051" y="8"/>
                  </a:cubicBezTo>
                  <a:cubicBezTo>
                    <a:pt x="953" y="8"/>
                    <a:pt x="772" y="14"/>
                    <a:pt x="565" y="14"/>
                  </a:cubicBezTo>
                  <a:cubicBezTo>
                    <a:pt x="338" y="11"/>
                    <a:pt x="144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355;p48">
              <a:extLst>
                <a:ext uri="{FF2B5EF4-FFF2-40B4-BE49-F238E27FC236}">
                  <a16:creationId xmlns:a16="http://schemas.microsoft.com/office/drawing/2014/main" id="{F9B9ACE2-F1E7-47AF-A483-5CB118C4C651}"/>
                </a:ext>
              </a:extLst>
            </p:cNvPr>
            <p:cNvSpPr/>
            <p:nvPr/>
          </p:nvSpPr>
          <p:spPr>
            <a:xfrm>
              <a:off x="7712587" y="4537518"/>
              <a:ext cx="6539" cy="10865"/>
            </a:xfrm>
            <a:custGeom>
              <a:avLst/>
              <a:gdLst/>
              <a:ahLst/>
              <a:cxnLst/>
              <a:rect l="l" t="t" r="r" b="b"/>
              <a:pathLst>
                <a:path w="133" h="221" extrusionOk="0">
                  <a:moveTo>
                    <a:pt x="118" y="1"/>
                  </a:moveTo>
                  <a:cubicBezTo>
                    <a:pt x="103" y="1"/>
                    <a:pt x="59" y="35"/>
                    <a:pt x="31" y="93"/>
                  </a:cubicBezTo>
                  <a:cubicBezTo>
                    <a:pt x="1" y="159"/>
                    <a:pt x="5" y="220"/>
                    <a:pt x="18" y="220"/>
                  </a:cubicBezTo>
                  <a:cubicBezTo>
                    <a:pt x="31" y="220"/>
                    <a:pt x="44" y="172"/>
                    <a:pt x="74" y="115"/>
                  </a:cubicBezTo>
                  <a:cubicBezTo>
                    <a:pt x="101" y="59"/>
                    <a:pt x="132" y="15"/>
                    <a:pt x="123" y="2"/>
                  </a:cubicBezTo>
                  <a:cubicBezTo>
                    <a:pt x="122" y="1"/>
                    <a:pt x="120" y="1"/>
                    <a:pt x="1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356;p48">
              <a:extLst>
                <a:ext uri="{FF2B5EF4-FFF2-40B4-BE49-F238E27FC236}">
                  <a16:creationId xmlns:a16="http://schemas.microsoft.com/office/drawing/2014/main" id="{144C3BE3-173D-45FA-A40F-2EE38ED9CFBD}"/>
                </a:ext>
              </a:extLst>
            </p:cNvPr>
            <p:cNvSpPr/>
            <p:nvPr/>
          </p:nvSpPr>
          <p:spPr>
            <a:xfrm>
              <a:off x="7725222" y="4520311"/>
              <a:ext cx="8063" cy="7325"/>
            </a:xfrm>
            <a:custGeom>
              <a:avLst/>
              <a:gdLst/>
              <a:ahLst/>
              <a:cxnLst/>
              <a:rect l="l" t="t" r="r" b="b"/>
              <a:pathLst>
                <a:path w="164" h="149" extrusionOk="0">
                  <a:moveTo>
                    <a:pt x="149" y="0"/>
                  </a:moveTo>
                  <a:cubicBezTo>
                    <a:pt x="136" y="0"/>
                    <a:pt x="101" y="25"/>
                    <a:pt x="67" y="58"/>
                  </a:cubicBezTo>
                  <a:cubicBezTo>
                    <a:pt x="23" y="98"/>
                    <a:pt x="1" y="137"/>
                    <a:pt x="10" y="147"/>
                  </a:cubicBezTo>
                  <a:cubicBezTo>
                    <a:pt x="12" y="148"/>
                    <a:pt x="13" y="148"/>
                    <a:pt x="16" y="148"/>
                  </a:cubicBezTo>
                  <a:cubicBezTo>
                    <a:pt x="30" y="148"/>
                    <a:pt x="64" y="127"/>
                    <a:pt x="97" y="94"/>
                  </a:cubicBezTo>
                  <a:cubicBezTo>
                    <a:pt x="141" y="54"/>
                    <a:pt x="163" y="15"/>
                    <a:pt x="154" y="2"/>
                  </a:cubicBezTo>
                  <a:cubicBezTo>
                    <a:pt x="153" y="1"/>
                    <a:pt x="151" y="0"/>
                    <a:pt x="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357;p48">
              <a:extLst>
                <a:ext uri="{FF2B5EF4-FFF2-40B4-BE49-F238E27FC236}">
                  <a16:creationId xmlns:a16="http://schemas.microsoft.com/office/drawing/2014/main" id="{A22B421B-DD13-4C13-B071-E115025E8DED}"/>
                </a:ext>
              </a:extLst>
            </p:cNvPr>
            <p:cNvSpPr/>
            <p:nvPr/>
          </p:nvSpPr>
          <p:spPr>
            <a:xfrm>
              <a:off x="7741790" y="4511757"/>
              <a:ext cx="11406" cy="4670"/>
            </a:xfrm>
            <a:custGeom>
              <a:avLst/>
              <a:gdLst/>
              <a:ahLst/>
              <a:cxnLst/>
              <a:rect l="l" t="t" r="r" b="b"/>
              <a:pathLst>
                <a:path w="232" h="95" extrusionOk="0">
                  <a:moveTo>
                    <a:pt x="164" y="1"/>
                  </a:moveTo>
                  <a:cubicBezTo>
                    <a:pt x="145" y="1"/>
                    <a:pt x="124" y="3"/>
                    <a:pt x="101" y="10"/>
                  </a:cubicBezTo>
                  <a:cubicBezTo>
                    <a:pt x="31" y="32"/>
                    <a:pt x="1" y="85"/>
                    <a:pt x="10" y="93"/>
                  </a:cubicBezTo>
                  <a:cubicBezTo>
                    <a:pt x="11" y="94"/>
                    <a:pt x="12" y="94"/>
                    <a:pt x="14" y="94"/>
                  </a:cubicBezTo>
                  <a:cubicBezTo>
                    <a:pt x="29" y="94"/>
                    <a:pt x="69" y="69"/>
                    <a:pt x="119" y="54"/>
                  </a:cubicBezTo>
                  <a:cubicBezTo>
                    <a:pt x="176" y="36"/>
                    <a:pt x="224" y="36"/>
                    <a:pt x="228" y="23"/>
                  </a:cubicBezTo>
                  <a:cubicBezTo>
                    <a:pt x="231" y="14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358;p48">
              <a:extLst>
                <a:ext uri="{FF2B5EF4-FFF2-40B4-BE49-F238E27FC236}">
                  <a16:creationId xmlns:a16="http://schemas.microsoft.com/office/drawing/2014/main" id="{34CAF1AE-DCCD-43B4-A4B4-2A2CD97D1CAE}"/>
                </a:ext>
              </a:extLst>
            </p:cNvPr>
            <p:cNvSpPr/>
            <p:nvPr/>
          </p:nvSpPr>
          <p:spPr>
            <a:xfrm>
              <a:off x="7761356" y="4508954"/>
              <a:ext cx="6244" cy="2999"/>
            </a:xfrm>
            <a:custGeom>
              <a:avLst/>
              <a:gdLst/>
              <a:ahLst/>
              <a:cxnLst/>
              <a:rect l="l" t="t" r="r" b="b"/>
              <a:pathLst>
                <a:path w="127" h="61" extrusionOk="0">
                  <a:moveTo>
                    <a:pt x="100" y="0"/>
                  </a:moveTo>
                  <a:cubicBezTo>
                    <a:pt x="88" y="0"/>
                    <a:pt x="73" y="4"/>
                    <a:pt x="58" y="10"/>
                  </a:cubicBezTo>
                  <a:cubicBezTo>
                    <a:pt x="22" y="19"/>
                    <a:pt x="0" y="41"/>
                    <a:pt x="5" y="53"/>
                  </a:cubicBezTo>
                  <a:cubicBezTo>
                    <a:pt x="7" y="58"/>
                    <a:pt x="16" y="61"/>
                    <a:pt x="28" y="61"/>
                  </a:cubicBezTo>
                  <a:cubicBezTo>
                    <a:pt x="40" y="61"/>
                    <a:pt x="55" y="58"/>
                    <a:pt x="70" y="53"/>
                  </a:cubicBezTo>
                  <a:cubicBezTo>
                    <a:pt x="105" y="41"/>
                    <a:pt x="127" y="19"/>
                    <a:pt x="123" y="10"/>
                  </a:cubicBezTo>
                  <a:cubicBezTo>
                    <a:pt x="121" y="4"/>
                    <a:pt x="112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359;p48">
              <a:extLst>
                <a:ext uri="{FF2B5EF4-FFF2-40B4-BE49-F238E27FC236}">
                  <a16:creationId xmlns:a16="http://schemas.microsoft.com/office/drawing/2014/main" id="{48D230D7-F9E2-4BB9-9DAC-0B14E35DA12D}"/>
                </a:ext>
              </a:extLst>
            </p:cNvPr>
            <p:cNvSpPr/>
            <p:nvPr/>
          </p:nvSpPr>
          <p:spPr>
            <a:xfrm>
              <a:off x="7378279" y="2300349"/>
              <a:ext cx="514191" cy="879370"/>
            </a:xfrm>
            <a:custGeom>
              <a:avLst/>
              <a:gdLst/>
              <a:ahLst/>
              <a:cxnLst/>
              <a:rect l="l" t="t" r="r" b="b"/>
              <a:pathLst>
                <a:path w="10459" h="17887" extrusionOk="0">
                  <a:moveTo>
                    <a:pt x="10458" y="0"/>
                  </a:moveTo>
                  <a:lnTo>
                    <a:pt x="6245" y="827"/>
                  </a:lnTo>
                  <a:cubicBezTo>
                    <a:pt x="4817" y="5043"/>
                    <a:pt x="2243" y="12683"/>
                    <a:pt x="2243" y="12683"/>
                  </a:cubicBezTo>
                  <a:cubicBezTo>
                    <a:pt x="2059" y="12792"/>
                    <a:pt x="1382" y="13151"/>
                    <a:pt x="1176" y="13194"/>
                  </a:cubicBezTo>
                  <a:cubicBezTo>
                    <a:pt x="972" y="13236"/>
                    <a:pt x="714" y="13281"/>
                    <a:pt x="519" y="13281"/>
                  </a:cubicBezTo>
                  <a:cubicBezTo>
                    <a:pt x="471" y="13281"/>
                    <a:pt x="428" y="13278"/>
                    <a:pt x="389" y="13272"/>
                  </a:cubicBezTo>
                  <a:cubicBezTo>
                    <a:pt x="377" y="13271"/>
                    <a:pt x="365" y="13270"/>
                    <a:pt x="353" y="13270"/>
                  </a:cubicBezTo>
                  <a:cubicBezTo>
                    <a:pt x="134" y="13270"/>
                    <a:pt x="0" y="13525"/>
                    <a:pt x="149" y="13670"/>
                  </a:cubicBezTo>
                  <a:cubicBezTo>
                    <a:pt x="242" y="13760"/>
                    <a:pt x="510" y="13835"/>
                    <a:pt x="868" y="13835"/>
                  </a:cubicBezTo>
                  <a:cubicBezTo>
                    <a:pt x="1118" y="13835"/>
                    <a:pt x="1411" y="13798"/>
                    <a:pt x="1718" y="13705"/>
                  </a:cubicBezTo>
                  <a:cubicBezTo>
                    <a:pt x="1785" y="13686"/>
                    <a:pt x="1841" y="13677"/>
                    <a:pt x="1887" y="13677"/>
                  </a:cubicBezTo>
                  <a:cubicBezTo>
                    <a:pt x="2373" y="13677"/>
                    <a:pt x="1889" y="14652"/>
                    <a:pt x="1666" y="14994"/>
                  </a:cubicBezTo>
                  <a:cubicBezTo>
                    <a:pt x="1420" y="15370"/>
                    <a:pt x="722" y="16602"/>
                    <a:pt x="779" y="16769"/>
                  </a:cubicBezTo>
                  <a:cubicBezTo>
                    <a:pt x="809" y="16858"/>
                    <a:pt x="868" y="16902"/>
                    <a:pt x="942" y="16902"/>
                  </a:cubicBezTo>
                  <a:cubicBezTo>
                    <a:pt x="1071" y="16902"/>
                    <a:pt x="1246" y="16772"/>
                    <a:pt x="1399" y="16528"/>
                  </a:cubicBezTo>
                  <a:cubicBezTo>
                    <a:pt x="1629" y="16154"/>
                    <a:pt x="2310" y="15101"/>
                    <a:pt x="2439" y="15101"/>
                  </a:cubicBezTo>
                  <a:cubicBezTo>
                    <a:pt x="2442" y="15101"/>
                    <a:pt x="2446" y="15102"/>
                    <a:pt x="2448" y="15104"/>
                  </a:cubicBezTo>
                  <a:cubicBezTo>
                    <a:pt x="2653" y="15217"/>
                    <a:pt x="1426" y="17175"/>
                    <a:pt x="1426" y="17175"/>
                  </a:cubicBezTo>
                  <a:cubicBezTo>
                    <a:pt x="1426" y="17175"/>
                    <a:pt x="1141" y="17520"/>
                    <a:pt x="1360" y="17687"/>
                  </a:cubicBezTo>
                  <a:cubicBezTo>
                    <a:pt x="1386" y="17707"/>
                    <a:pt x="1416" y="17717"/>
                    <a:pt x="1448" y="17717"/>
                  </a:cubicBezTo>
                  <a:cubicBezTo>
                    <a:pt x="1905" y="17717"/>
                    <a:pt x="2958" y="15868"/>
                    <a:pt x="3060" y="15680"/>
                  </a:cubicBezTo>
                  <a:cubicBezTo>
                    <a:pt x="3085" y="15633"/>
                    <a:pt x="3113" y="15614"/>
                    <a:pt x="3137" y="15614"/>
                  </a:cubicBezTo>
                  <a:cubicBezTo>
                    <a:pt x="3184" y="15614"/>
                    <a:pt x="3210" y="15697"/>
                    <a:pt x="3151" y="15794"/>
                  </a:cubicBezTo>
                  <a:cubicBezTo>
                    <a:pt x="3056" y="15947"/>
                    <a:pt x="2011" y="17673"/>
                    <a:pt x="2326" y="17870"/>
                  </a:cubicBezTo>
                  <a:cubicBezTo>
                    <a:pt x="2343" y="17881"/>
                    <a:pt x="2362" y="17886"/>
                    <a:pt x="2383" y="17886"/>
                  </a:cubicBezTo>
                  <a:cubicBezTo>
                    <a:pt x="2732" y="17886"/>
                    <a:pt x="3403" y="16327"/>
                    <a:pt x="3689" y="16025"/>
                  </a:cubicBezTo>
                  <a:cubicBezTo>
                    <a:pt x="3720" y="15992"/>
                    <a:pt x="3740" y="15977"/>
                    <a:pt x="3750" y="15977"/>
                  </a:cubicBezTo>
                  <a:cubicBezTo>
                    <a:pt x="3853" y="15977"/>
                    <a:pt x="3026" y="17483"/>
                    <a:pt x="3300" y="17682"/>
                  </a:cubicBezTo>
                  <a:cubicBezTo>
                    <a:pt x="3326" y="17701"/>
                    <a:pt x="3352" y="17718"/>
                    <a:pt x="3383" y="17718"/>
                  </a:cubicBezTo>
                  <a:cubicBezTo>
                    <a:pt x="3481" y="17718"/>
                    <a:pt x="3631" y="17552"/>
                    <a:pt x="4022" y="16764"/>
                  </a:cubicBezTo>
                  <a:cubicBezTo>
                    <a:pt x="4349" y="16100"/>
                    <a:pt x="4847" y="14645"/>
                    <a:pt x="5175" y="13635"/>
                  </a:cubicBezTo>
                  <a:cubicBezTo>
                    <a:pt x="6271" y="11433"/>
                    <a:pt x="9418" y="4633"/>
                    <a:pt x="1045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360;p48">
              <a:extLst>
                <a:ext uri="{FF2B5EF4-FFF2-40B4-BE49-F238E27FC236}">
                  <a16:creationId xmlns:a16="http://schemas.microsoft.com/office/drawing/2014/main" id="{BF2CE814-797E-4712-9CD4-797DF7A1A390}"/>
                </a:ext>
              </a:extLst>
            </p:cNvPr>
            <p:cNvSpPr/>
            <p:nvPr/>
          </p:nvSpPr>
          <p:spPr>
            <a:xfrm>
              <a:off x="7515788" y="1831481"/>
              <a:ext cx="471862" cy="981087"/>
            </a:xfrm>
            <a:custGeom>
              <a:avLst/>
              <a:gdLst/>
              <a:ahLst/>
              <a:cxnLst/>
              <a:rect l="l" t="t" r="r" b="b"/>
              <a:pathLst>
                <a:path w="9598" h="19956" extrusionOk="0">
                  <a:moveTo>
                    <a:pt x="4783" y="0"/>
                  </a:moveTo>
                  <a:cubicBezTo>
                    <a:pt x="4435" y="0"/>
                    <a:pt x="4204" y="67"/>
                    <a:pt x="4204" y="67"/>
                  </a:cubicBezTo>
                  <a:cubicBezTo>
                    <a:pt x="1945" y="72"/>
                    <a:pt x="1644" y="102"/>
                    <a:pt x="1172" y="1532"/>
                  </a:cubicBezTo>
                  <a:cubicBezTo>
                    <a:pt x="682" y="3026"/>
                    <a:pt x="686" y="13930"/>
                    <a:pt x="346" y="18309"/>
                  </a:cubicBezTo>
                  <a:cubicBezTo>
                    <a:pt x="324" y="18614"/>
                    <a:pt x="1" y="18833"/>
                    <a:pt x="1" y="19322"/>
                  </a:cubicBezTo>
                  <a:cubicBezTo>
                    <a:pt x="5" y="19943"/>
                    <a:pt x="688" y="19955"/>
                    <a:pt x="744" y="19955"/>
                  </a:cubicBezTo>
                  <a:cubicBezTo>
                    <a:pt x="746" y="19955"/>
                    <a:pt x="747" y="19955"/>
                    <a:pt x="747" y="19955"/>
                  </a:cubicBezTo>
                  <a:lnTo>
                    <a:pt x="8740" y="19576"/>
                  </a:lnTo>
                  <a:cubicBezTo>
                    <a:pt x="8740" y="19576"/>
                    <a:pt x="8741" y="19576"/>
                    <a:pt x="8743" y="19576"/>
                  </a:cubicBezTo>
                  <a:cubicBezTo>
                    <a:pt x="8795" y="19576"/>
                    <a:pt x="9597" y="19564"/>
                    <a:pt x="9597" y="18837"/>
                  </a:cubicBezTo>
                  <a:cubicBezTo>
                    <a:pt x="9597" y="18601"/>
                    <a:pt x="9305" y="18335"/>
                    <a:pt x="9274" y="18007"/>
                  </a:cubicBezTo>
                  <a:cubicBezTo>
                    <a:pt x="9252" y="17722"/>
                    <a:pt x="9466" y="17853"/>
                    <a:pt x="9436" y="17513"/>
                  </a:cubicBezTo>
                  <a:cubicBezTo>
                    <a:pt x="9103" y="13872"/>
                    <a:pt x="8246" y="6792"/>
                    <a:pt x="7867" y="3861"/>
                  </a:cubicBezTo>
                  <a:cubicBezTo>
                    <a:pt x="7429" y="467"/>
                    <a:pt x="5701" y="0"/>
                    <a:pt x="4783" y="0"/>
                  </a:cubicBezTo>
                  <a:close/>
                </a:path>
              </a:pathLst>
            </a:custGeom>
            <a:solidFill>
              <a:srgbClr val="F29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361;p48">
              <a:extLst>
                <a:ext uri="{FF2B5EF4-FFF2-40B4-BE49-F238E27FC236}">
                  <a16:creationId xmlns:a16="http://schemas.microsoft.com/office/drawing/2014/main" id="{26594C22-D9AD-40F1-A661-7C8207F32BE5}"/>
                </a:ext>
              </a:extLst>
            </p:cNvPr>
            <p:cNvSpPr/>
            <p:nvPr/>
          </p:nvSpPr>
          <p:spPr>
            <a:xfrm>
              <a:off x="7752114" y="1845689"/>
              <a:ext cx="58258" cy="71236"/>
            </a:xfrm>
            <a:custGeom>
              <a:avLst/>
              <a:gdLst/>
              <a:ahLst/>
              <a:cxnLst/>
              <a:rect l="l" t="t" r="r" b="b"/>
              <a:pathLst>
                <a:path w="1185" h="14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62" y="93"/>
                    <a:pt x="167" y="224"/>
                  </a:cubicBezTo>
                  <a:cubicBezTo>
                    <a:pt x="272" y="355"/>
                    <a:pt x="424" y="530"/>
                    <a:pt x="591" y="726"/>
                  </a:cubicBezTo>
                  <a:cubicBezTo>
                    <a:pt x="761" y="918"/>
                    <a:pt x="905" y="1102"/>
                    <a:pt x="1006" y="1233"/>
                  </a:cubicBezTo>
                  <a:cubicBezTo>
                    <a:pt x="1109" y="1366"/>
                    <a:pt x="1169" y="1448"/>
                    <a:pt x="1180" y="1448"/>
                  </a:cubicBezTo>
                  <a:cubicBezTo>
                    <a:pt x="1180" y="1448"/>
                    <a:pt x="1180" y="1448"/>
                    <a:pt x="1180" y="1448"/>
                  </a:cubicBezTo>
                  <a:cubicBezTo>
                    <a:pt x="1184" y="1443"/>
                    <a:pt x="1132" y="1356"/>
                    <a:pt x="1037" y="1216"/>
                  </a:cubicBezTo>
                  <a:cubicBezTo>
                    <a:pt x="936" y="1076"/>
                    <a:pt x="796" y="892"/>
                    <a:pt x="630" y="696"/>
                  </a:cubicBezTo>
                  <a:cubicBezTo>
                    <a:pt x="460" y="499"/>
                    <a:pt x="302" y="329"/>
                    <a:pt x="193" y="202"/>
                  </a:cubicBezTo>
                  <a:cubicBezTo>
                    <a:pt x="82" y="7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362;p48">
              <a:extLst>
                <a:ext uri="{FF2B5EF4-FFF2-40B4-BE49-F238E27FC236}">
                  <a16:creationId xmlns:a16="http://schemas.microsoft.com/office/drawing/2014/main" id="{223F16E7-65B5-4A42-B0DF-ADAAE84CC46C}"/>
                </a:ext>
              </a:extLst>
            </p:cNvPr>
            <p:cNvSpPr/>
            <p:nvPr/>
          </p:nvSpPr>
          <p:spPr>
            <a:xfrm>
              <a:off x="7603839" y="1841805"/>
              <a:ext cx="165973" cy="57520"/>
            </a:xfrm>
            <a:custGeom>
              <a:avLst/>
              <a:gdLst/>
              <a:ahLst/>
              <a:cxnLst/>
              <a:rect l="l" t="t" r="r" b="b"/>
              <a:pathLst>
                <a:path w="3376" h="1170" extrusionOk="0">
                  <a:moveTo>
                    <a:pt x="3369" y="0"/>
                  </a:moveTo>
                  <a:cubicBezTo>
                    <a:pt x="3361" y="0"/>
                    <a:pt x="3315" y="18"/>
                    <a:pt x="3240" y="45"/>
                  </a:cubicBezTo>
                  <a:cubicBezTo>
                    <a:pt x="3125" y="85"/>
                    <a:pt x="3008" y="128"/>
                    <a:pt x="2881" y="176"/>
                  </a:cubicBezTo>
                  <a:cubicBezTo>
                    <a:pt x="2580" y="289"/>
                    <a:pt x="2160" y="443"/>
                    <a:pt x="1693" y="600"/>
                  </a:cubicBezTo>
                  <a:cubicBezTo>
                    <a:pt x="1229" y="761"/>
                    <a:pt x="805" y="902"/>
                    <a:pt x="499" y="1003"/>
                  </a:cubicBezTo>
                  <a:cubicBezTo>
                    <a:pt x="368" y="1046"/>
                    <a:pt x="246" y="1086"/>
                    <a:pt x="136" y="1120"/>
                  </a:cubicBezTo>
                  <a:cubicBezTo>
                    <a:pt x="49" y="1151"/>
                    <a:pt x="1" y="1168"/>
                    <a:pt x="1" y="1168"/>
                  </a:cubicBezTo>
                  <a:cubicBezTo>
                    <a:pt x="1" y="1169"/>
                    <a:pt x="3" y="1169"/>
                    <a:pt x="5" y="1169"/>
                  </a:cubicBezTo>
                  <a:cubicBezTo>
                    <a:pt x="18" y="1169"/>
                    <a:pt x="65" y="1157"/>
                    <a:pt x="141" y="1138"/>
                  </a:cubicBezTo>
                  <a:cubicBezTo>
                    <a:pt x="255" y="1108"/>
                    <a:pt x="377" y="1072"/>
                    <a:pt x="509" y="1033"/>
                  </a:cubicBezTo>
                  <a:cubicBezTo>
                    <a:pt x="818" y="941"/>
                    <a:pt x="1243" y="810"/>
                    <a:pt x="1709" y="648"/>
                  </a:cubicBezTo>
                  <a:cubicBezTo>
                    <a:pt x="2173" y="487"/>
                    <a:pt x="2593" y="325"/>
                    <a:pt x="2895" y="207"/>
                  </a:cubicBezTo>
                  <a:cubicBezTo>
                    <a:pt x="3021" y="154"/>
                    <a:pt x="3135" y="106"/>
                    <a:pt x="3244" y="63"/>
                  </a:cubicBezTo>
                  <a:cubicBezTo>
                    <a:pt x="3327" y="27"/>
                    <a:pt x="3375" y="6"/>
                    <a:pt x="3371" y="1"/>
                  </a:cubicBezTo>
                  <a:cubicBezTo>
                    <a:pt x="3371" y="1"/>
                    <a:pt x="3370" y="0"/>
                    <a:pt x="3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363;p48">
              <a:extLst>
                <a:ext uri="{FF2B5EF4-FFF2-40B4-BE49-F238E27FC236}">
                  <a16:creationId xmlns:a16="http://schemas.microsoft.com/office/drawing/2014/main" id="{B76E9E66-4294-4490-8F74-80F11C7D9663}"/>
                </a:ext>
              </a:extLst>
            </p:cNvPr>
            <p:cNvSpPr/>
            <p:nvPr/>
          </p:nvSpPr>
          <p:spPr>
            <a:xfrm>
              <a:off x="7604330" y="1857095"/>
              <a:ext cx="2360" cy="41985"/>
            </a:xfrm>
            <a:custGeom>
              <a:avLst/>
              <a:gdLst/>
              <a:ahLst/>
              <a:cxnLst/>
              <a:rect l="l" t="t" r="r" b="b"/>
              <a:pathLst>
                <a:path w="48" h="854" extrusionOk="0">
                  <a:moveTo>
                    <a:pt x="27" y="0"/>
                  </a:moveTo>
                  <a:cubicBezTo>
                    <a:pt x="13" y="0"/>
                    <a:pt x="0" y="193"/>
                    <a:pt x="0" y="429"/>
                  </a:cubicBezTo>
                  <a:cubicBezTo>
                    <a:pt x="0" y="665"/>
                    <a:pt x="13" y="853"/>
                    <a:pt x="27" y="853"/>
                  </a:cubicBezTo>
                  <a:cubicBezTo>
                    <a:pt x="39" y="853"/>
                    <a:pt x="48" y="665"/>
                    <a:pt x="48" y="429"/>
                  </a:cubicBezTo>
                  <a:cubicBezTo>
                    <a:pt x="48" y="19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364;p48">
              <a:extLst>
                <a:ext uri="{FF2B5EF4-FFF2-40B4-BE49-F238E27FC236}">
                  <a16:creationId xmlns:a16="http://schemas.microsoft.com/office/drawing/2014/main" id="{B7D66D0C-32E2-4F74-9E2D-30257DBF9A62}"/>
                </a:ext>
              </a:extLst>
            </p:cNvPr>
            <p:cNvSpPr/>
            <p:nvPr/>
          </p:nvSpPr>
          <p:spPr>
            <a:xfrm>
              <a:off x="7576160" y="1915795"/>
              <a:ext cx="298466" cy="2163"/>
            </a:xfrm>
            <a:custGeom>
              <a:avLst/>
              <a:gdLst/>
              <a:ahLst/>
              <a:cxnLst/>
              <a:rect l="l" t="t" r="r" b="b"/>
              <a:pathLst>
                <a:path w="6071" h="44" extrusionOk="0">
                  <a:moveTo>
                    <a:pt x="3038" y="0"/>
                  </a:moveTo>
                  <a:cubicBezTo>
                    <a:pt x="1360" y="0"/>
                    <a:pt x="1" y="8"/>
                    <a:pt x="1" y="22"/>
                  </a:cubicBezTo>
                  <a:cubicBezTo>
                    <a:pt x="1" y="35"/>
                    <a:pt x="1360" y="43"/>
                    <a:pt x="3038" y="43"/>
                  </a:cubicBezTo>
                  <a:cubicBezTo>
                    <a:pt x="4711" y="43"/>
                    <a:pt x="6070" y="35"/>
                    <a:pt x="6070" y="22"/>
                  </a:cubicBezTo>
                  <a:cubicBezTo>
                    <a:pt x="6070" y="8"/>
                    <a:pt x="4711" y="0"/>
                    <a:pt x="3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365;p48">
              <a:extLst>
                <a:ext uri="{FF2B5EF4-FFF2-40B4-BE49-F238E27FC236}">
                  <a16:creationId xmlns:a16="http://schemas.microsoft.com/office/drawing/2014/main" id="{962DB359-4C5B-499B-BB04-4140293F4CD1}"/>
                </a:ext>
              </a:extLst>
            </p:cNvPr>
            <p:cNvSpPr/>
            <p:nvPr/>
          </p:nvSpPr>
          <p:spPr>
            <a:xfrm>
              <a:off x="7563279" y="1957043"/>
              <a:ext cx="330470" cy="9046"/>
            </a:xfrm>
            <a:custGeom>
              <a:avLst/>
              <a:gdLst/>
              <a:ahLst/>
              <a:cxnLst/>
              <a:rect l="l" t="t" r="r" b="b"/>
              <a:pathLst>
                <a:path w="6722" h="184" extrusionOk="0">
                  <a:moveTo>
                    <a:pt x="983" y="0"/>
                  </a:moveTo>
                  <a:cubicBezTo>
                    <a:pt x="699" y="4"/>
                    <a:pt x="459" y="4"/>
                    <a:pt x="263" y="4"/>
                  </a:cubicBezTo>
                  <a:cubicBezTo>
                    <a:pt x="192" y="9"/>
                    <a:pt x="127" y="9"/>
                    <a:pt x="70" y="9"/>
                  </a:cubicBezTo>
                  <a:cubicBezTo>
                    <a:pt x="23" y="13"/>
                    <a:pt x="1" y="13"/>
                    <a:pt x="1" y="13"/>
                  </a:cubicBezTo>
                  <a:cubicBezTo>
                    <a:pt x="1" y="17"/>
                    <a:pt x="23" y="17"/>
                    <a:pt x="70" y="17"/>
                  </a:cubicBezTo>
                  <a:cubicBezTo>
                    <a:pt x="127" y="22"/>
                    <a:pt x="192" y="22"/>
                    <a:pt x="263" y="22"/>
                  </a:cubicBezTo>
                  <a:cubicBezTo>
                    <a:pt x="459" y="26"/>
                    <a:pt x="699" y="31"/>
                    <a:pt x="983" y="35"/>
                  </a:cubicBezTo>
                  <a:cubicBezTo>
                    <a:pt x="1622" y="43"/>
                    <a:pt x="2447" y="61"/>
                    <a:pt x="3361" y="79"/>
                  </a:cubicBezTo>
                  <a:cubicBezTo>
                    <a:pt x="4279" y="105"/>
                    <a:pt x="5104" y="131"/>
                    <a:pt x="5739" y="153"/>
                  </a:cubicBezTo>
                  <a:cubicBezTo>
                    <a:pt x="6022" y="162"/>
                    <a:pt x="6263" y="170"/>
                    <a:pt x="6459" y="179"/>
                  </a:cubicBezTo>
                  <a:cubicBezTo>
                    <a:pt x="6534" y="179"/>
                    <a:pt x="6595" y="184"/>
                    <a:pt x="6656" y="184"/>
                  </a:cubicBezTo>
                  <a:lnTo>
                    <a:pt x="6721" y="184"/>
                  </a:lnTo>
                  <a:cubicBezTo>
                    <a:pt x="6721" y="179"/>
                    <a:pt x="6699" y="179"/>
                    <a:pt x="6656" y="174"/>
                  </a:cubicBezTo>
                  <a:cubicBezTo>
                    <a:pt x="6595" y="170"/>
                    <a:pt x="6534" y="166"/>
                    <a:pt x="6459" y="162"/>
                  </a:cubicBezTo>
                  <a:cubicBezTo>
                    <a:pt x="6267" y="148"/>
                    <a:pt x="6027" y="135"/>
                    <a:pt x="5739" y="118"/>
                  </a:cubicBezTo>
                  <a:cubicBezTo>
                    <a:pt x="5130" y="87"/>
                    <a:pt x="4291" y="53"/>
                    <a:pt x="3365" y="31"/>
                  </a:cubicBezTo>
                  <a:cubicBezTo>
                    <a:pt x="2435" y="9"/>
                    <a:pt x="1596" y="0"/>
                    <a:pt x="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366;p48">
              <a:extLst>
                <a:ext uri="{FF2B5EF4-FFF2-40B4-BE49-F238E27FC236}">
                  <a16:creationId xmlns:a16="http://schemas.microsoft.com/office/drawing/2014/main" id="{56CA3B30-6A69-4432-BB11-36314D824AB6}"/>
                </a:ext>
              </a:extLst>
            </p:cNvPr>
            <p:cNvSpPr/>
            <p:nvPr/>
          </p:nvSpPr>
          <p:spPr>
            <a:xfrm>
              <a:off x="7561313" y="2008124"/>
              <a:ext cx="337156" cy="2409"/>
            </a:xfrm>
            <a:custGeom>
              <a:avLst/>
              <a:gdLst/>
              <a:ahLst/>
              <a:cxnLst/>
              <a:rect l="l" t="t" r="r" b="b"/>
              <a:pathLst>
                <a:path w="6858" h="49" extrusionOk="0">
                  <a:moveTo>
                    <a:pt x="3431" y="1"/>
                  </a:moveTo>
                  <a:cubicBezTo>
                    <a:pt x="1535" y="1"/>
                    <a:pt x="1" y="10"/>
                    <a:pt x="1" y="23"/>
                  </a:cubicBezTo>
                  <a:cubicBezTo>
                    <a:pt x="1" y="36"/>
                    <a:pt x="1535" y="49"/>
                    <a:pt x="3431" y="49"/>
                  </a:cubicBezTo>
                  <a:cubicBezTo>
                    <a:pt x="5323" y="49"/>
                    <a:pt x="6858" y="36"/>
                    <a:pt x="6858" y="23"/>
                  </a:cubicBezTo>
                  <a:cubicBezTo>
                    <a:pt x="6858" y="10"/>
                    <a:pt x="5323" y="1"/>
                    <a:pt x="34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367;p48">
              <a:extLst>
                <a:ext uri="{FF2B5EF4-FFF2-40B4-BE49-F238E27FC236}">
                  <a16:creationId xmlns:a16="http://schemas.microsoft.com/office/drawing/2014/main" id="{D62B4B31-5BBB-4268-8F6B-A4192659B661}"/>
                </a:ext>
              </a:extLst>
            </p:cNvPr>
            <p:cNvSpPr/>
            <p:nvPr/>
          </p:nvSpPr>
          <p:spPr>
            <a:xfrm>
              <a:off x="7557675" y="2054976"/>
              <a:ext cx="349398" cy="2458"/>
            </a:xfrm>
            <a:custGeom>
              <a:avLst/>
              <a:gdLst/>
              <a:ahLst/>
              <a:cxnLst/>
              <a:rect l="l" t="t" r="r" b="b"/>
              <a:pathLst>
                <a:path w="7107" h="50" extrusionOk="0">
                  <a:moveTo>
                    <a:pt x="3554" y="1"/>
                  </a:moveTo>
                  <a:cubicBezTo>
                    <a:pt x="1591" y="1"/>
                    <a:pt x="0" y="13"/>
                    <a:pt x="0" y="27"/>
                  </a:cubicBezTo>
                  <a:cubicBezTo>
                    <a:pt x="0" y="40"/>
                    <a:pt x="1591" y="49"/>
                    <a:pt x="3554" y="49"/>
                  </a:cubicBezTo>
                  <a:cubicBezTo>
                    <a:pt x="5516" y="49"/>
                    <a:pt x="7106" y="40"/>
                    <a:pt x="7106" y="27"/>
                  </a:cubicBezTo>
                  <a:cubicBezTo>
                    <a:pt x="7106" y="13"/>
                    <a:pt x="5516" y="1"/>
                    <a:pt x="35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368;p48">
              <a:extLst>
                <a:ext uri="{FF2B5EF4-FFF2-40B4-BE49-F238E27FC236}">
                  <a16:creationId xmlns:a16="http://schemas.microsoft.com/office/drawing/2014/main" id="{DEF9EE17-BD6E-4785-93D9-839AD2425A31}"/>
                </a:ext>
              </a:extLst>
            </p:cNvPr>
            <p:cNvSpPr/>
            <p:nvPr/>
          </p:nvSpPr>
          <p:spPr>
            <a:xfrm>
              <a:off x="7557675" y="2106548"/>
              <a:ext cx="357362" cy="2409"/>
            </a:xfrm>
            <a:custGeom>
              <a:avLst/>
              <a:gdLst/>
              <a:ahLst/>
              <a:cxnLst/>
              <a:rect l="l" t="t" r="r" b="b"/>
              <a:pathLst>
                <a:path w="7269" h="49" extrusionOk="0">
                  <a:moveTo>
                    <a:pt x="3636" y="1"/>
                  </a:moveTo>
                  <a:cubicBezTo>
                    <a:pt x="1626" y="1"/>
                    <a:pt x="0" y="13"/>
                    <a:pt x="0" y="27"/>
                  </a:cubicBezTo>
                  <a:cubicBezTo>
                    <a:pt x="0" y="40"/>
                    <a:pt x="1626" y="49"/>
                    <a:pt x="3636" y="49"/>
                  </a:cubicBezTo>
                  <a:cubicBezTo>
                    <a:pt x="5643" y="49"/>
                    <a:pt x="7269" y="40"/>
                    <a:pt x="7269" y="27"/>
                  </a:cubicBezTo>
                  <a:cubicBezTo>
                    <a:pt x="7269" y="13"/>
                    <a:pt x="5643" y="1"/>
                    <a:pt x="36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369;p48">
              <a:extLst>
                <a:ext uri="{FF2B5EF4-FFF2-40B4-BE49-F238E27FC236}">
                  <a16:creationId xmlns:a16="http://schemas.microsoft.com/office/drawing/2014/main" id="{396891FA-BD5C-44AB-A3C3-56742AC35D5C}"/>
                </a:ext>
              </a:extLst>
            </p:cNvPr>
            <p:cNvSpPr/>
            <p:nvPr/>
          </p:nvSpPr>
          <p:spPr>
            <a:xfrm>
              <a:off x="7557675" y="2158121"/>
              <a:ext cx="362278" cy="2409"/>
            </a:xfrm>
            <a:custGeom>
              <a:avLst/>
              <a:gdLst/>
              <a:ahLst/>
              <a:cxnLst/>
              <a:rect l="l" t="t" r="r" b="b"/>
              <a:pathLst>
                <a:path w="7369" h="49" extrusionOk="0">
                  <a:moveTo>
                    <a:pt x="3685" y="1"/>
                  </a:moveTo>
                  <a:cubicBezTo>
                    <a:pt x="1648" y="1"/>
                    <a:pt x="0" y="13"/>
                    <a:pt x="0" y="27"/>
                  </a:cubicBezTo>
                  <a:cubicBezTo>
                    <a:pt x="0" y="39"/>
                    <a:pt x="1648" y="49"/>
                    <a:pt x="3685" y="49"/>
                  </a:cubicBezTo>
                  <a:cubicBezTo>
                    <a:pt x="5716" y="49"/>
                    <a:pt x="7368" y="39"/>
                    <a:pt x="7368" y="27"/>
                  </a:cubicBezTo>
                  <a:cubicBezTo>
                    <a:pt x="7368" y="13"/>
                    <a:pt x="5716" y="1"/>
                    <a:pt x="36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370;p48">
              <a:extLst>
                <a:ext uri="{FF2B5EF4-FFF2-40B4-BE49-F238E27FC236}">
                  <a16:creationId xmlns:a16="http://schemas.microsoft.com/office/drawing/2014/main" id="{CDAB41D2-6AF3-4229-98B0-BF3A7E439FDA}"/>
                </a:ext>
              </a:extLst>
            </p:cNvPr>
            <p:cNvSpPr/>
            <p:nvPr/>
          </p:nvSpPr>
          <p:spPr>
            <a:xfrm>
              <a:off x="7557675" y="2213331"/>
              <a:ext cx="368522" cy="2409"/>
            </a:xfrm>
            <a:custGeom>
              <a:avLst/>
              <a:gdLst/>
              <a:ahLst/>
              <a:cxnLst/>
              <a:rect l="l" t="t" r="r" b="b"/>
              <a:pathLst>
                <a:path w="7496" h="49" extrusionOk="0">
                  <a:moveTo>
                    <a:pt x="3750" y="1"/>
                  </a:moveTo>
                  <a:cubicBezTo>
                    <a:pt x="1678" y="1"/>
                    <a:pt x="0" y="13"/>
                    <a:pt x="0" y="27"/>
                  </a:cubicBezTo>
                  <a:cubicBezTo>
                    <a:pt x="0" y="40"/>
                    <a:pt x="1678" y="48"/>
                    <a:pt x="3750" y="48"/>
                  </a:cubicBezTo>
                  <a:cubicBezTo>
                    <a:pt x="5817" y="48"/>
                    <a:pt x="7495" y="40"/>
                    <a:pt x="7495" y="27"/>
                  </a:cubicBezTo>
                  <a:cubicBezTo>
                    <a:pt x="7495" y="13"/>
                    <a:pt x="5817" y="1"/>
                    <a:pt x="3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371;p48">
              <a:extLst>
                <a:ext uri="{FF2B5EF4-FFF2-40B4-BE49-F238E27FC236}">
                  <a16:creationId xmlns:a16="http://schemas.microsoft.com/office/drawing/2014/main" id="{46F348E3-6AB6-40A8-91AB-47B04B7E83B7}"/>
                </a:ext>
              </a:extLst>
            </p:cNvPr>
            <p:cNvSpPr/>
            <p:nvPr/>
          </p:nvSpPr>
          <p:spPr>
            <a:xfrm>
              <a:off x="7557675" y="2261265"/>
              <a:ext cx="374766" cy="2409"/>
            </a:xfrm>
            <a:custGeom>
              <a:avLst/>
              <a:gdLst/>
              <a:ahLst/>
              <a:cxnLst/>
              <a:rect l="l" t="t" r="r" b="b"/>
              <a:pathLst>
                <a:path w="7623" h="49" extrusionOk="0">
                  <a:moveTo>
                    <a:pt x="3812" y="0"/>
                  </a:moveTo>
                  <a:cubicBezTo>
                    <a:pt x="1710" y="0"/>
                    <a:pt x="0" y="13"/>
                    <a:pt x="0" y="26"/>
                  </a:cubicBezTo>
                  <a:cubicBezTo>
                    <a:pt x="0" y="39"/>
                    <a:pt x="1710" y="48"/>
                    <a:pt x="3812" y="48"/>
                  </a:cubicBezTo>
                  <a:cubicBezTo>
                    <a:pt x="5913" y="48"/>
                    <a:pt x="7622" y="39"/>
                    <a:pt x="7622" y="26"/>
                  </a:cubicBezTo>
                  <a:cubicBezTo>
                    <a:pt x="7622" y="13"/>
                    <a:pt x="5913" y="0"/>
                    <a:pt x="38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372;p48">
              <a:extLst>
                <a:ext uri="{FF2B5EF4-FFF2-40B4-BE49-F238E27FC236}">
                  <a16:creationId xmlns:a16="http://schemas.microsoft.com/office/drawing/2014/main" id="{FE479B62-CA5E-4C39-A8DA-7B64A064AABC}"/>
                </a:ext>
              </a:extLst>
            </p:cNvPr>
            <p:cNvSpPr/>
            <p:nvPr/>
          </p:nvSpPr>
          <p:spPr>
            <a:xfrm>
              <a:off x="7557675" y="2313918"/>
              <a:ext cx="382681" cy="2360"/>
            </a:xfrm>
            <a:custGeom>
              <a:avLst/>
              <a:gdLst/>
              <a:ahLst/>
              <a:cxnLst/>
              <a:rect l="l" t="t" r="r" b="b"/>
              <a:pathLst>
                <a:path w="7784" h="48" extrusionOk="0">
                  <a:moveTo>
                    <a:pt x="3894" y="0"/>
                  </a:moveTo>
                  <a:cubicBezTo>
                    <a:pt x="1744" y="0"/>
                    <a:pt x="0" y="9"/>
                    <a:pt x="0" y="21"/>
                  </a:cubicBezTo>
                  <a:cubicBezTo>
                    <a:pt x="0" y="35"/>
                    <a:pt x="1744" y="47"/>
                    <a:pt x="3894" y="47"/>
                  </a:cubicBezTo>
                  <a:cubicBezTo>
                    <a:pt x="6040" y="47"/>
                    <a:pt x="7784" y="35"/>
                    <a:pt x="7784" y="21"/>
                  </a:cubicBezTo>
                  <a:cubicBezTo>
                    <a:pt x="7784" y="9"/>
                    <a:pt x="6040" y="0"/>
                    <a:pt x="3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373;p48">
              <a:extLst>
                <a:ext uri="{FF2B5EF4-FFF2-40B4-BE49-F238E27FC236}">
                  <a16:creationId xmlns:a16="http://schemas.microsoft.com/office/drawing/2014/main" id="{2CFF0948-498C-40E1-A923-E022E12C59D2}"/>
                </a:ext>
              </a:extLst>
            </p:cNvPr>
            <p:cNvSpPr/>
            <p:nvPr/>
          </p:nvSpPr>
          <p:spPr>
            <a:xfrm>
              <a:off x="7557675" y="2366474"/>
              <a:ext cx="387204" cy="2212"/>
            </a:xfrm>
            <a:custGeom>
              <a:avLst/>
              <a:gdLst/>
              <a:ahLst/>
              <a:cxnLst/>
              <a:rect l="l" t="t" r="r" b="b"/>
              <a:pathLst>
                <a:path w="7876" h="45" extrusionOk="0">
                  <a:moveTo>
                    <a:pt x="3939" y="1"/>
                  </a:moveTo>
                  <a:cubicBezTo>
                    <a:pt x="1762" y="1"/>
                    <a:pt x="0" y="10"/>
                    <a:pt x="0" y="23"/>
                  </a:cubicBezTo>
                  <a:cubicBezTo>
                    <a:pt x="0" y="37"/>
                    <a:pt x="1762" y="45"/>
                    <a:pt x="3939" y="45"/>
                  </a:cubicBezTo>
                  <a:cubicBezTo>
                    <a:pt x="6110" y="45"/>
                    <a:pt x="7876" y="37"/>
                    <a:pt x="7876" y="23"/>
                  </a:cubicBezTo>
                  <a:cubicBezTo>
                    <a:pt x="7876" y="10"/>
                    <a:pt x="6110" y="1"/>
                    <a:pt x="39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374;p48">
              <a:extLst>
                <a:ext uri="{FF2B5EF4-FFF2-40B4-BE49-F238E27FC236}">
                  <a16:creationId xmlns:a16="http://schemas.microsoft.com/office/drawing/2014/main" id="{093FB09C-CE75-47DC-A7AA-E976336EA6EF}"/>
                </a:ext>
              </a:extLst>
            </p:cNvPr>
            <p:cNvSpPr/>
            <p:nvPr/>
          </p:nvSpPr>
          <p:spPr>
            <a:xfrm>
              <a:off x="7557675" y="2418931"/>
              <a:ext cx="393202" cy="2409"/>
            </a:xfrm>
            <a:custGeom>
              <a:avLst/>
              <a:gdLst/>
              <a:ahLst/>
              <a:cxnLst/>
              <a:rect l="l" t="t" r="r" b="b"/>
              <a:pathLst>
                <a:path w="7998" h="49" extrusionOk="0">
                  <a:moveTo>
                    <a:pt x="3999" y="1"/>
                  </a:moveTo>
                  <a:cubicBezTo>
                    <a:pt x="1793" y="1"/>
                    <a:pt x="0" y="14"/>
                    <a:pt x="0" y="27"/>
                  </a:cubicBezTo>
                  <a:cubicBezTo>
                    <a:pt x="0" y="35"/>
                    <a:pt x="1793" y="49"/>
                    <a:pt x="3999" y="49"/>
                  </a:cubicBezTo>
                  <a:cubicBezTo>
                    <a:pt x="6206" y="49"/>
                    <a:pt x="7998" y="35"/>
                    <a:pt x="7998" y="27"/>
                  </a:cubicBezTo>
                  <a:cubicBezTo>
                    <a:pt x="7998" y="14"/>
                    <a:pt x="6206" y="1"/>
                    <a:pt x="39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375;p48">
              <a:extLst>
                <a:ext uri="{FF2B5EF4-FFF2-40B4-BE49-F238E27FC236}">
                  <a16:creationId xmlns:a16="http://schemas.microsoft.com/office/drawing/2014/main" id="{0E13A52C-F55B-451D-8FF8-6464E62CB80F}"/>
                </a:ext>
              </a:extLst>
            </p:cNvPr>
            <p:cNvSpPr/>
            <p:nvPr/>
          </p:nvSpPr>
          <p:spPr>
            <a:xfrm>
              <a:off x="7557675" y="2471585"/>
              <a:ext cx="399052" cy="2409"/>
            </a:xfrm>
            <a:custGeom>
              <a:avLst/>
              <a:gdLst/>
              <a:ahLst/>
              <a:cxnLst/>
              <a:rect l="l" t="t" r="r" b="b"/>
              <a:pathLst>
                <a:path w="8117" h="49" extrusionOk="0">
                  <a:moveTo>
                    <a:pt x="4060" y="0"/>
                  </a:moveTo>
                  <a:cubicBezTo>
                    <a:pt x="1819" y="0"/>
                    <a:pt x="0" y="9"/>
                    <a:pt x="0" y="22"/>
                  </a:cubicBezTo>
                  <a:cubicBezTo>
                    <a:pt x="0" y="35"/>
                    <a:pt x="1819" y="49"/>
                    <a:pt x="4060" y="49"/>
                  </a:cubicBezTo>
                  <a:cubicBezTo>
                    <a:pt x="6303" y="49"/>
                    <a:pt x="8116" y="35"/>
                    <a:pt x="8116" y="22"/>
                  </a:cubicBezTo>
                  <a:cubicBezTo>
                    <a:pt x="8116" y="9"/>
                    <a:pt x="6303" y="0"/>
                    <a:pt x="40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376;p48">
              <a:extLst>
                <a:ext uri="{FF2B5EF4-FFF2-40B4-BE49-F238E27FC236}">
                  <a16:creationId xmlns:a16="http://schemas.microsoft.com/office/drawing/2014/main" id="{D8303CAD-D1A3-4BF7-BB90-B995B1616F46}"/>
                </a:ext>
              </a:extLst>
            </p:cNvPr>
            <p:cNvSpPr/>
            <p:nvPr/>
          </p:nvSpPr>
          <p:spPr>
            <a:xfrm>
              <a:off x="7548432" y="2524042"/>
              <a:ext cx="414047" cy="2360"/>
            </a:xfrm>
            <a:custGeom>
              <a:avLst/>
              <a:gdLst/>
              <a:ahLst/>
              <a:cxnLst/>
              <a:rect l="l" t="t" r="r" b="b"/>
              <a:pathLst>
                <a:path w="8422" h="48" extrusionOk="0">
                  <a:moveTo>
                    <a:pt x="4214" y="0"/>
                  </a:moveTo>
                  <a:cubicBezTo>
                    <a:pt x="1884" y="0"/>
                    <a:pt x="0" y="13"/>
                    <a:pt x="0" y="26"/>
                  </a:cubicBezTo>
                  <a:cubicBezTo>
                    <a:pt x="0" y="39"/>
                    <a:pt x="1884" y="47"/>
                    <a:pt x="4214" y="47"/>
                  </a:cubicBezTo>
                  <a:cubicBezTo>
                    <a:pt x="6539" y="47"/>
                    <a:pt x="8422" y="39"/>
                    <a:pt x="8422" y="26"/>
                  </a:cubicBezTo>
                  <a:cubicBezTo>
                    <a:pt x="8422" y="13"/>
                    <a:pt x="6539" y="0"/>
                    <a:pt x="4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377;p48">
              <a:extLst>
                <a:ext uri="{FF2B5EF4-FFF2-40B4-BE49-F238E27FC236}">
                  <a16:creationId xmlns:a16="http://schemas.microsoft.com/office/drawing/2014/main" id="{97AC4D47-D5A7-485D-BBBF-0A771EE0E404}"/>
                </a:ext>
              </a:extLst>
            </p:cNvPr>
            <p:cNvSpPr/>
            <p:nvPr/>
          </p:nvSpPr>
          <p:spPr>
            <a:xfrm>
              <a:off x="7540713" y="2576597"/>
              <a:ext cx="427615" cy="2458"/>
            </a:xfrm>
            <a:custGeom>
              <a:avLst/>
              <a:gdLst/>
              <a:ahLst/>
              <a:cxnLst/>
              <a:rect l="l" t="t" r="r" b="b"/>
              <a:pathLst>
                <a:path w="8698" h="50" extrusionOk="0">
                  <a:moveTo>
                    <a:pt x="4349" y="1"/>
                  </a:moveTo>
                  <a:cubicBezTo>
                    <a:pt x="1950" y="1"/>
                    <a:pt x="0" y="15"/>
                    <a:pt x="0" y="23"/>
                  </a:cubicBezTo>
                  <a:cubicBezTo>
                    <a:pt x="0" y="37"/>
                    <a:pt x="1950" y="49"/>
                    <a:pt x="4349" y="49"/>
                  </a:cubicBezTo>
                  <a:cubicBezTo>
                    <a:pt x="6748" y="49"/>
                    <a:pt x="8697" y="37"/>
                    <a:pt x="8697" y="23"/>
                  </a:cubicBezTo>
                  <a:cubicBezTo>
                    <a:pt x="8697" y="15"/>
                    <a:pt x="6748" y="1"/>
                    <a:pt x="43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378;p48">
              <a:extLst>
                <a:ext uri="{FF2B5EF4-FFF2-40B4-BE49-F238E27FC236}">
                  <a16:creationId xmlns:a16="http://schemas.microsoft.com/office/drawing/2014/main" id="{08F6F269-AE8D-41A3-80A4-5DD11F7DF36A}"/>
                </a:ext>
              </a:extLst>
            </p:cNvPr>
            <p:cNvSpPr/>
            <p:nvPr/>
          </p:nvSpPr>
          <p:spPr>
            <a:xfrm>
              <a:off x="7539189" y="2629251"/>
              <a:ext cx="434498" cy="2212"/>
            </a:xfrm>
            <a:custGeom>
              <a:avLst/>
              <a:gdLst/>
              <a:ahLst/>
              <a:cxnLst/>
              <a:rect l="l" t="t" r="r" b="b"/>
              <a:pathLst>
                <a:path w="8838" h="45" extrusionOk="0">
                  <a:moveTo>
                    <a:pt x="4419" y="1"/>
                  </a:moveTo>
                  <a:cubicBezTo>
                    <a:pt x="1976" y="1"/>
                    <a:pt x="1" y="10"/>
                    <a:pt x="1" y="23"/>
                  </a:cubicBezTo>
                  <a:cubicBezTo>
                    <a:pt x="1" y="36"/>
                    <a:pt x="1976" y="45"/>
                    <a:pt x="4419" y="45"/>
                  </a:cubicBezTo>
                  <a:cubicBezTo>
                    <a:pt x="6858" y="45"/>
                    <a:pt x="8837" y="36"/>
                    <a:pt x="8837" y="23"/>
                  </a:cubicBezTo>
                  <a:cubicBezTo>
                    <a:pt x="8837" y="10"/>
                    <a:pt x="6858" y="1"/>
                    <a:pt x="4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379;p48">
              <a:extLst>
                <a:ext uri="{FF2B5EF4-FFF2-40B4-BE49-F238E27FC236}">
                  <a16:creationId xmlns:a16="http://schemas.microsoft.com/office/drawing/2014/main" id="{EA8670B7-B1C8-4A30-8616-CB6F887D88B3}"/>
                </a:ext>
              </a:extLst>
            </p:cNvPr>
            <p:cNvSpPr/>
            <p:nvPr/>
          </p:nvSpPr>
          <p:spPr>
            <a:xfrm>
              <a:off x="7539189" y="2681708"/>
              <a:ext cx="439611" cy="2409"/>
            </a:xfrm>
            <a:custGeom>
              <a:avLst/>
              <a:gdLst/>
              <a:ahLst/>
              <a:cxnLst/>
              <a:rect l="l" t="t" r="r" b="b"/>
              <a:pathLst>
                <a:path w="8942" h="49" extrusionOk="0">
                  <a:moveTo>
                    <a:pt x="4472" y="0"/>
                  </a:moveTo>
                  <a:cubicBezTo>
                    <a:pt x="2002" y="0"/>
                    <a:pt x="1" y="13"/>
                    <a:pt x="1" y="27"/>
                  </a:cubicBezTo>
                  <a:cubicBezTo>
                    <a:pt x="1" y="39"/>
                    <a:pt x="2002" y="49"/>
                    <a:pt x="4472" y="49"/>
                  </a:cubicBezTo>
                  <a:cubicBezTo>
                    <a:pt x="6941" y="49"/>
                    <a:pt x="8942" y="39"/>
                    <a:pt x="8942" y="27"/>
                  </a:cubicBezTo>
                  <a:cubicBezTo>
                    <a:pt x="8942" y="13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380;p48">
              <a:extLst>
                <a:ext uri="{FF2B5EF4-FFF2-40B4-BE49-F238E27FC236}">
                  <a16:creationId xmlns:a16="http://schemas.microsoft.com/office/drawing/2014/main" id="{4DF48543-05D2-471B-BADE-2958547ECD9D}"/>
                </a:ext>
              </a:extLst>
            </p:cNvPr>
            <p:cNvSpPr/>
            <p:nvPr/>
          </p:nvSpPr>
          <p:spPr>
            <a:xfrm>
              <a:off x="7532749" y="2731264"/>
              <a:ext cx="443102" cy="4572"/>
            </a:xfrm>
            <a:custGeom>
              <a:avLst/>
              <a:gdLst/>
              <a:ahLst/>
              <a:cxnLst/>
              <a:rect l="l" t="t" r="r" b="b"/>
              <a:pathLst>
                <a:path w="9013" h="93" extrusionOk="0">
                  <a:moveTo>
                    <a:pt x="606" y="0"/>
                  </a:moveTo>
                  <a:cubicBezTo>
                    <a:pt x="221" y="0"/>
                    <a:pt x="1" y="2"/>
                    <a:pt x="1" y="7"/>
                  </a:cubicBezTo>
                  <a:cubicBezTo>
                    <a:pt x="1" y="19"/>
                    <a:pt x="2020" y="45"/>
                    <a:pt x="4506" y="68"/>
                  </a:cubicBezTo>
                  <a:cubicBezTo>
                    <a:pt x="6110" y="84"/>
                    <a:pt x="7519" y="92"/>
                    <a:pt x="8317" y="92"/>
                  </a:cubicBezTo>
                  <a:cubicBezTo>
                    <a:pt x="8757" y="92"/>
                    <a:pt x="9012" y="90"/>
                    <a:pt x="9012" y="85"/>
                  </a:cubicBezTo>
                  <a:cubicBezTo>
                    <a:pt x="9012" y="72"/>
                    <a:pt x="6993" y="45"/>
                    <a:pt x="4506" y="23"/>
                  </a:cubicBezTo>
                  <a:cubicBezTo>
                    <a:pt x="2841" y="9"/>
                    <a:pt x="1385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381;p48">
              <a:extLst>
                <a:ext uri="{FF2B5EF4-FFF2-40B4-BE49-F238E27FC236}">
                  <a16:creationId xmlns:a16="http://schemas.microsoft.com/office/drawing/2014/main" id="{3C524308-46AB-4982-9A92-4DDA5331C597}"/>
                </a:ext>
              </a:extLst>
            </p:cNvPr>
            <p:cNvSpPr/>
            <p:nvPr/>
          </p:nvSpPr>
          <p:spPr>
            <a:xfrm>
              <a:off x="7516673" y="2783672"/>
              <a:ext cx="459178" cy="5162"/>
            </a:xfrm>
            <a:custGeom>
              <a:avLst/>
              <a:gdLst/>
              <a:ahLst/>
              <a:cxnLst/>
              <a:rect l="l" t="t" r="r" b="b"/>
              <a:pathLst>
                <a:path w="9340" h="105" extrusionOk="0">
                  <a:moveTo>
                    <a:pt x="8794" y="1"/>
                  </a:moveTo>
                  <a:cubicBezTo>
                    <a:pt x="8010" y="1"/>
                    <a:pt x="6457" y="10"/>
                    <a:pt x="4668" y="28"/>
                  </a:cubicBezTo>
                  <a:cubicBezTo>
                    <a:pt x="2089" y="55"/>
                    <a:pt x="0" y="85"/>
                    <a:pt x="0" y="99"/>
                  </a:cubicBezTo>
                  <a:cubicBezTo>
                    <a:pt x="0" y="102"/>
                    <a:pt x="197" y="104"/>
                    <a:pt x="545" y="104"/>
                  </a:cubicBezTo>
                  <a:cubicBezTo>
                    <a:pt x="1330" y="104"/>
                    <a:pt x="2882" y="95"/>
                    <a:pt x="4672" y="77"/>
                  </a:cubicBezTo>
                  <a:cubicBezTo>
                    <a:pt x="7250" y="50"/>
                    <a:pt x="9339" y="20"/>
                    <a:pt x="9339" y="6"/>
                  </a:cubicBezTo>
                  <a:cubicBezTo>
                    <a:pt x="9339" y="2"/>
                    <a:pt x="9142" y="1"/>
                    <a:pt x="87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382;p48">
              <a:extLst>
                <a:ext uri="{FF2B5EF4-FFF2-40B4-BE49-F238E27FC236}">
                  <a16:creationId xmlns:a16="http://schemas.microsoft.com/office/drawing/2014/main" id="{3A20ED2A-1644-447C-AC13-35338F449328}"/>
                </a:ext>
              </a:extLst>
            </p:cNvPr>
            <p:cNvSpPr/>
            <p:nvPr/>
          </p:nvSpPr>
          <p:spPr>
            <a:xfrm>
              <a:off x="7679500" y="2059499"/>
              <a:ext cx="215725" cy="479039"/>
            </a:xfrm>
            <a:custGeom>
              <a:avLst/>
              <a:gdLst/>
              <a:ahLst/>
              <a:cxnLst/>
              <a:rect l="l" t="t" r="r" b="b"/>
              <a:pathLst>
                <a:path w="4388" h="9744" extrusionOk="0">
                  <a:moveTo>
                    <a:pt x="4297" y="0"/>
                  </a:moveTo>
                  <a:cubicBezTo>
                    <a:pt x="4030" y="2033"/>
                    <a:pt x="3409" y="4240"/>
                    <a:pt x="2889" y="5476"/>
                  </a:cubicBezTo>
                  <a:cubicBezTo>
                    <a:pt x="2216" y="7067"/>
                    <a:pt x="1578" y="8217"/>
                    <a:pt x="451" y="9523"/>
                  </a:cubicBezTo>
                  <a:lnTo>
                    <a:pt x="1" y="9728"/>
                  </a:lnTo>
                  <a:cubicBezTo>
                    <a:pt x="83" y="9739"/>
                    <a:pt x="166" y="9744"/>
                    <a:pt x="248" y="9744"/>
                  </a:cubicBezTo>
                  <a:cubicBezTo>
                    <a:pt x="682" y="9744"/>
                    <a:pt x="1108" y="9601"/>
                    <a:pt x="1461" y="9348"/>
                  </a:cubicBezTo>
                  <a:cubicBezTo>
                    <a:pt x="1884" y="9042"/>
                    <a:pt x="2212" y="8627"/>
                    <a:pt x="2500" y="8195"/>
                  </a:cubicBezTo>
                  <a:cubicBezTo>
                    <a:pt x="3558" y="6630"/>
                    <a:pt x="4192" y="4782"/>
                    <a:pt x="4313" y="2898"/>
                  </a:cubicBezTo>
                  <a:cubicBezTo>
                    <a:pt x="4340" y="2474"/>
                    <a:pt x="4388" y="712"/>
                    <a:pt x="4297" y="0"/>
                  </a:cubicBezTo>
                  <a:close/>
                </a:path>
              </a:pathLst>
            </a:custGeom>
            <a:solidFill>
              <a:srgbClr val="F29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383;p48">
              <a:extLst>
                <a:ext uri="{FF2B5EF4-FFF2-40B4-BE49-F238E27FC236}">
                  <a16:creationId xmlns:a16="http://schemas.microsoft.com/office/drawing/2014/main" id="{7B0A6428-BD8D-4CD5-A995-E5B2E3A8C82F}"/>
                </a:ext>
              </a:extLst>
            </p:cNvPr>
            <p:cNvSpPr/>
            <p:nvPr/>
          </p:nvSpPr>
          <p:spPr>
            <a:xfrm>
              <a:off x="7601282" y="2585397"/>
              <a:ext cx="325997" cy="154567"/>
            </a:xfrm>
            <a:custGeom>
              <a:avLst/>
              <a:gdLst/>
              <a:ahLst/>
              <a:cxnLst/>
              <a:rect l="l" t="t" r="r" b="b"/>
              <a:pathLst>
                <a:path w="6631" h="3144" extrusionOk="0">
                  <a:moveTo>
                    <a:pt x="6630" y="1"/>
                  </a:moveTo>
                  <a:cubicBezTo>
                    <a:pt x="6627" y="1"/>
                    <a:pt x="6609" y="18"/>
                    <a:pt x="6574" y="50"/>
                  </a:cubicBezTo>
                  <a:cubicBezTo>
                    <a:pt x="6529" y="94"/>
                    <a:pt x="6477" y="142"/>
                    <a:pt x="6416" y="198"/>
                  </a:cubicBezTo>
                  <a:cubicBezTo>
                    <a:pt x="6281" y="334"/>
                    <a:pt x="6075" y="513"/>
                    <a:pt x="5813" y="731"/>
                  </a:cubicBezTo>
                  <a:cubicBezTo>
                    <a:pt x="5555" y="945"/>
                    <a:pt x="5228" y="1185"/>
                    <a:pt x="4856" y="1431"/>
                  </a:cubicBezTo>
                  <a:cubicBezTo>
                    <a:pt x="4480" y="1671"/>
                    <a:pt x="4052" y="1920"/>
                    <a:pt x="3584" y="2143"/>
                  </a:cubicBezTo>
                  <a:cubicBezTo>
                    <a:pt x="3117" y="2361"/>
                    <a:pt x="2658" y="2536"/>
                    <a:pt x="2233" y="2676"/>
                  </a:cubicBezTo>
                  <a:cubicBezTo>
                    <a:pt x="1806" y="2807"/>
                    <a:pt x="1412" y="2908"/>
                    <a:pt x="1080" y="2974"/>
                  </a:cubicBezTo>
                  <a:cubicBezTo>
                    <a:pt x="748" y="3039"/>
                    <a:pt x="477" y="3083"/>
                    <a:pt x="289" y="3105"/>
                  </a:cubicBezTo>
                  <a:cubicBezTo>
                    <a:pt x="210" y="3113"/>
                    <a:pt x="136" y="3122"/>
                    <a:pt x="75" y="3131"/>
                  </a:cubicBezTo>
                  <a:cubicBezTo>
                    <a:pt x="23" y="3139"/>
                    <a:pt x="0" y="3144"/>
                    <a:pt x="0" y="3144"/>
                  </a:cubicBezTo>
                  <a:cubicBezTo>
                    <a:pt x="0" y="3144"/>
                    <a:pt x="420" y="3131"/>
                    <a:pt x="1089" y="3004"/>
                  </a:cubicBezTo>
                  <a:cubicBezTo>
                    <a:pt x="1421" y="2942"/>
                    <a:pt x="1814" y="2847"/>
                    <a:pt x="2247" y="2716"/>
                  </a:cubicBezTo>
                  <a:cubicBezTo>
                    <a:pt x="2671" y="2580"/>
                    <a:pt x="3134" y="2405"/>
                    <a:pt x="3606" y="2182"/>
                  </a:cubicBezTo>
                  <a:cubicBezTo>
                    <a:pt x="4074" y="1959"/>
                    <a:pt x="4502" y="1710"/>
                    <a:pt x="4878" y="1465"/>
                  </a:cubicBezTo>
                  <a:cubicBezTo>
                    <a:pt x="5254" y="1217"/>
                    <a:pt x="5577" y="976"/>
                    <a:pt x="5835" y="753"/>
                  </a:cubicBezTo>
                  <a:cubicBezTo>
                    <a:pt x="6355" y="316"/>
                    <a:pt x="6630" y="1"/>
                    <a:pt x="6630" y="1"/>
                  </a:cubicBezTo>
                  <a:cubicBezTo>
                    <a:pt x="6630" y="1"/>
                    <a:pt x="6630" y="1"/>
                    <a:pt x="6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384;p48">
              <a:extLst>
                <a:ext uri="{FF2B5EF4-FFF2-40B4-BE49-F238E27FC236}">
                  <a16:creationId xmlns:a16="http://schemas.microsoft.com/office/drawing/2014/main" id="{2373A411-9980-497D-A886-A9B1C02019EF}"/>
                </a:ext>
              </a:extLst>
            </p:cNvPr>
            <p:cNvSpPr/>
            <p:nvPr/>
          </p:nvSpPr>
          <p:spPr>
            <a:xfrm>
              <a:off x="7608214" y="2265050"/>
              <a:ext cx="211153" cy="71826"/>
            </a:xfrm>
            <a:custGeom>
              <a:avLst/>
              <a:gdLst/>
              <a:ahLst/>
              <a:cxnLst/>
              <a:rect l="l" t="t" r="r" b="b"/>
              <a:pathLst>
                <a:path w="4295" h="1461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3" y="6"/>
                    <a:pt x="43" y="14"/>
                  </a:cubicBezTo>
                  <a:cubicBezTo>
                    <a:pt x="83" y="28"/>
                    <a:pt x="126" y="41"/>
                    <a:pt x="170" y="54"/>
                  </a:cubicBezTo>
                  <a:cubicBezTo>
                    <a:pt x="305" y="89"/>
                    <a:pt x="463" y="133"/>
                    <a:pt x="638" y="185"/>
                  </a:cubicBezTo>
                  <a:cubicBezTo>
                    <a:pt x="1031" y="299"/>
                    <a:pt x="1573" y="470"/>
                    <a:pt x="2159" y="688"/>
                  </a:cubicBezTo>
                  <a:cubicBezTo>
                    <a:pt x="2731" y="902"/>
                    <a:pt x="3246" y="1090"/>
                    <a:pt x="3666" y="1247"/>
                  </a:cubicBezTo>
                  <a:cubicBezTo>
                    <a:pt x="3837" y="1309"/>
                    <a:pt x="3990" y="1361"/>
                    <a:pt x="4125" y="1408"/>
                  </a:cubicBezTo>
                  <a:cubicBezTo>
                    <a:pt x="4169" y="1422"/>
                    <a:pt x="4212" y="1435"/>
                    <a:pt x="4252" y="1448"/>
                  </a:cubicBezTo>
                  <a:cubicBezTo>
                    <a:pt x="4282" y="1457"/>
                    <a:pt x="4295" y="1461"/>
                    <a:pt x="4295" y="1461"/>
                  </a:cubicBezTo>
                  <a:cubicBezTo>
                    <a:pt x="4295" y="1457"/>
                    <a:pt x="4282" y="1452"/>
                    <a:pt x="4256" y="1440"/>
                  </a:cubicBezTo>
                  <a:cubicBezTo>
                    <a:pt x="4216" y="1422"/>
                    <a:pt x="4173" y="1408"/>
                    <a:pt x="4133" y="1392"/>
                  </a:cubicBezTo>
                  <a:cubicBezTo>
                    <a:pt x="3998" y="1339"/>
                    <a:pt x="3849" y="1283"/>
                    <a:pt x="3679" y="1216"/>
                  </a:cubicBezTo>
                  <a:cubicBezTo>
                    <a:pt x="3294" y="1073"/>
                    <a:pt x="2766" y="863"/>
                    <a:pt x="2176" y="644"/>
                  </a:cubicBezTo>
                  <a:cubicBezTo>
                    <a:pt x="1586" y="426"/>
                    <a:pt x="1044" y="260"/>
                    <a:pt x="646" y="150"/>
                  </a:cubicBezTo>
                  <a:cubicBezTo>
                    <a:pt x="446" y="97"/>
                    <a:pt x="288" y="59"/>
                    <a:pt x="174" y="32"/>
                  </a:cubicBezTo>
                  <a:cubicBezTo>
                    <a:pt x="126" y="24"/>
                    <a:pt x="87" y="14"/>
                    <a:pt x="43" y="6"/>
                  </a:cubicBezTo>
                  <a:cubicBezTo>
                    <a:pt x="22" y="3"/>
                    <a:pt x="9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385;p48">
              <a:extLst>
                <a:ext uri="{FF2B5EF4-FFF2-40B4-BE49-F238E27FC236}">
                  <a16:creationId xmlns:a16="http://schemas.microsoft.com/office/drawing/2014/main" id="{4FED89C9-C261-49AB-810D-620A32FEFA68}"/>
                </a:ext>
              </a:extLst>
            </p:cNvPr>
            <p:cNvSpPr/>
            <p:nvPr/>
          </p:nvSpPr>
          <p:spPr>
            <a:xfrm>
              <a:off x="7609689" y="1915746"/>
              <a:ext cx="284749" cy="421126"/>
            </a:xfrm>
            <a:custGeom>
              <a:avLst/>
              <a:gdLst/>
              <a:ahLst/>
              <a:cxnLst/>
              <a:rect l="l" t="t" r="r" b="b"/>
              <a:pathLst>
                <a:path w="5792" h="8566" extrusionOk="0">
                  <a:moveTo>
                    <a:pt x="3818" y="1"/>
                  </a:moveTo>
                  <a:cubicBezTo>
                    <a:pt x="3707" y="1"/>
                    <a:pt x="3598" y="12"/>
                    <a:pt x="3492" y="31"/>
                  </a:cubicBezTo>
                  <a:cubicBezTo>
                    <a:pt x="3186" y="80"/>
                    <a:pt x="2902" y="207"/>
                    <a:pt x="2653" y="377"/>
                  </a:cubicBezTo>
                  <a:cubicBezTo>
                    <a:pt x="2403" y="542"/>
                    <a:pt x="2199" y="766"/>
                    <a:pt x="2058" y="1019"/>
                  </a:cubicBezTo>
                  <a:cubicBezTo>
                    <a:pt x="1915" y="1268"/>
                    <a:pt x="1814" y="1530"/>
                    <a:pt x="1727" y="1788"/>
                  </a:cubicBezTo>
                  <a:cubicBezTo>
                    <a:pt x="1386" y="2819"/>
                    <a:pt x="1080" y="3751"/>
                    <a:pt x="822" y="4537"/>
                  </a:cubicBezTo>
                  <a:cubicBezTo>
                    <a:pt x="568" y="5310"/>
                    <a:pt x="363" y="5944"/>
                    <a:pt x="214" y="6390"/>
                  </a:cubicBezTo>
                  <a:cubicBezTo>
                    <a:pt x="148" y="6605"/>
                    <a:pt x="96" y="6770"/>
                    <a:pt x="53" y="6897"/>
                  </a:cubicBezTo>
                  <a:cubicBezTo>
                    <a:pt x="17" y="7010"/>
                    <a:pt x="0" y="7071"/>
                    <a:pt x="0" y="7071"/>
                  </a:cubicBezTo>
                  <a:cubicBezTo>
                    <a:pt x="0" y="7071"/>
                    <a:pt x="22" y="7015"/>
                    <a:pt x="61" y="6901"/>
                  </a:cubicBezTo>
                  <a:cubicBezTo>
                    <a:pt x="105" y="6774"/>
                    <a:pt x="162" y="6609"/>
                    <a:pt x="232" y="6399"/>
                  </a:cubicBezTo>
                  <a:cubicBezTo>
                    <a:pt x="384" y="5949"/>
                    <a:pt x="594" y="5320"/>
                    <a:pt x="852" y="4546"/>
                  </a:cubicBezTo>
                  <a:cubicBezTo>
                    <a:pt x="1114" y="3763"/>
                    <a:pt x="1425" y="2833"/>
                    <a:pt x="1766" y="1801"/>
                  </a:cubicBezTo>
                  <a:cubicBezTo>
                    <a:pt x="1941" y="1294"/>
                    <a:pt x="2173" y="735"/>
                    <a:pt x="2679" y="411"/>
                  </a:cubicBezTo>
                  <a:cubicBezTo>
                    <a:pt x="2919" y="250"/>
                    <a:pt x="3199" y="128"/>
                    <a:pt x="3500" y="76"/>
                  </a:cubicBezTo>
                  <a:cubicBezTo>
                    <a:pt x="3601" y="57"/>
                    <a:pt x="3705" y="48"/>
                    <a:pt x="3810" y="48"/>
                  </a:cubicBezTo>
                  <a:cubicBezTo>
                    <a:pt x="4011" y="48"/>
                    <a:pt x="4213" y="83"/>
                    <a:pt x="4396" y="167"/>
                  </a:cubicBezTo>
                  <a:cubicBezTo>
                    <a:pt x="4541" y="228"/>
                    <a:pt x="4664" y="320"/>
                    <a:pt x="4777" y="425"/>
                  </a:cubicBezTo>
                  <a:cubicBezTo>
                    <a:pt x="4894" y="525"/>
                    <a:pt x="5004" y="635"/>
                    <a:pt x="5104" y="748"/>
                  </a:cubicBezTo>
                  <a:cubicBezTo>
                    <a:pt x="5305" y="975"/>
                    <a:pt x="5459" y="1238"/>
                    <a:pt x="5555" y="1512"/>
                  </a:cubicBezTo>
                  <a:cubicBezTo>
                    <a:pt x="5743" y="2073"/>
                    <a:pt x="5707" y="2658"/>
                    <a:pt x="5624" y="3191"/>
                  </a:cubicBezTo>
                  <a:cubicBezTo>
                    <a:pt x="5471" y="4271"/>
                    <a:pt x="5319" y="5241"/>
                    <a:pt x="5104" y="6036"/>
                  </a:cubicBezTo>
                  <a:cubicBezTo>
                    <a:pt x="4890" y="6831"/>
                    <a:pt x="4664" y="7456"/>
                    <a:pt x="4510" y="7894"/>
                  </a:cubicBezTo>
                  <a:cubicBezTo>
                    <a:pt x="4436" y="8099"/>
                    <a:pt x="4375" y="8265"/>
                    <a:pt x="4327" y="8392"/>
                  </a:cubicBezTo>
                  <a:cubicBezTo>
                    <a:pt x="4287" y="8505"/>
                    <a:pt x="4265" y="8566"/>
                    <a:pt x="4265" y="8566"/>
                  </a:cubicBezTo>
                  <a:cubicBezTo>
                    <a:pt x="4265" y="8566"/>
                    <a:pt x="4366" y="8330"/>
                    <a:pt x="4527" y="7898"/>
                  </a:cubicBezTo>
                  <a:cubicBezTo>
                    <a:pt x="4685" y="7465"/>
                    <a:pt x="4916" y="6841"/>
                    <a:pt x="5136" y="6044"/>
                  </a:cubicBezTo>
                  <a:cubicBezTo>
                    <a:pt x="5354" y="5245"/>
                    <a:pt x="5511" y="4275"/>
                    <a:pt x="5668" y="3200"/>
                  </a:cubicBezTo>
                  <a:cubicBezTo>
                    <a:pt x="5751" y="2662"/>
                    <a:pt x="5791" y="2073"/>
                    <a:pt x="5598" y="1500"/>
                  </a:cubicBezTo>
                  <a:cubicBezTo>
                    <a:pt x="5497" y="1216"/>
                    <a:pt x="5345" y="949"/>
                    <a:pt x="5140" y="717"/>
                  </a:cubicBezTo>
                  <a:cubicBezTo>
                    <a:pt x="5039" y="600"/>
                    <a:pt x="4926" y="490"/>
                    <a:pt x="4807" y="390"/>
                  </a:cubicBezTo>
                  <a:cubicBezTo>
                    <a:pt x="4694" y="285"/>
                    <a:pt x="4563" y="189"/>
                    <a:pt x="4418" y="123"/>
                  </a:cubicBezTo>
                  <a:cubicBezTo>
                    <a:pt x="4228" y="38"/>
                    <a:pt x="4022" y="1"/>
                    <a:pt x="3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386;p48">
              <a:extLst>
                <a:ext uri="{FF2B5EF4-FFF2-40B4-BE49-F238E27FC236}">
                  <a16:creationId xmlns:a16="http://schemas.microsoft.com/office/drawing/2014/main" id="{733B21F2-B4BF-4031-B98C-C52E13F21D64}"/>
                </a:ext>
              </a:extLst>
            </p:cNvPr>
            <p:cNvSpPr/>
            <p:nvPr/>
          </p:nvSpPr>
          <p:spPr>
            <a:xfrm>
              <a:off x="7724632" y="2967690"/>
              <a:ext cx="512421" cy="1414553"/>
            </a:xfrm>
            <a:custGeom>
              <a:avLst/>
              <a:gdLst/>
              <a:ahLst/>
              <a:cxnLst/>
              <a:rect l="l" t="t" r="r" b="b"/>
              <a:pathLst>
                <a:path w="10423" h="28773" extrusionOk="0">
                  <a:moveTo>
                    <a:pt x="3824" y="0"/>
                  </a:moveTo>
                  <a:lnTo>
                    <a:pt x="218" y="1267"/>
                  </a:lnTo>
                  <a:cubicBezTo>
                    <a:pt x="218" y="1267"/>
                    <a:pt x="0" y="16113"/>
                    <a:pt x="218" y="18595"/>
                  </a:cubicBezTo>
                  <a:cubicBezTo>
                    <a:pt x="647" y="23481"/>
                    <a:pt x="7290" y="28773"/>
                    <a:pt x="7290" y="28773"/>
                  </a:cubicBezTo>
                  <a:lnTo>
                    <a:pt x="10423" y="25110"/>
                  </a:lnTo>
                  <a:cubicBezTo>
                    <a:pt x="10423" y="25110"/>
                    <a:pt x="6699" y="20937"/>
                    <a:pt x="5642" y="19460"/>
                  </a:cubicBezTo>
                  <a:cubicBezTo>
                    <a:pt x="4948" y="18486"/>
                    <a:pt x="4523" y="16921"/>
                    <a:pt x="4283" y="15715"/>
                  </a:cubicBezTo>
                  <a:cubicBezTo>
                    <a:pt x="4103" y="14832"/>
                    <a:pt x="4012" y="13936"/>
                    <a:pt x="3998" y="13036"/>
                  </a:cubicBezTo>
                  <a:lnTo>
                    <a:pt x="382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387;p48">
              <a:extLst>
                <a:ext uri="{FF2B5EF4-FFF2-40B4-BE49-F238E27FC236}">
                  <a16:creationId xmlns:a16="http://schemas.microsoft.com/office/drawing/2014/main" id="{7EB25508-D826-4D22-BC1F-B3011157CB1D}"/>
                </a:ext>
              </a:extLst>
            </p:cNvPr>
            <p:cNvSpPr/>
            <p:nvPr/>
          </p:nvSpPr>
          <p:spPr>
            <a:xfrm>
              <a:off x="7548432" y="2793849"/>
              <a:ext cx="404804" cy="1676933"/>
            </a:xfrm>
            <a:custGeom>
              <a:avLst/>
              <a:gdLst/>
              <a:ahLst/>
              <a:cxnLst/>
              <a:rect l="l" t="t" r="r" b="b"/>
              <a:pathLst>
                <a:path w="8234" h="34110" extrusionOk="0">
                  <a:moveTo>
                    <a:pt x="8076" y="1"/>
                  </a:moveTo>
                  <a:lnTo>
                    <a:pt x="83" y="380"/>
                  </a:lnTo>
                  <a:lnTo>
                    <a:pt x="0" y="34110"/>
                  </a:lnTo>
                  <a:lnTo>
                    <a:pt x="5192" y="34110"/>
                  </a:lnTo>
                  <a:lnTo>
                    <a:pt x="6110" y="4764"/>
                  </a:lnTo>
                  <a:cubicBezTo>
                    <a:pt x="6110" y="4764"/>
                    <a:pt x="7614" y="3772"/>
                    <a:pt x="7876" y="2509"/>
                  </a:cubicBezTo>
                  <a:cubicBezTo>
                    <a:pt x="8234" y="796"/>
                    <a:pt x="8076" y="1"/>
                    <a:pt x="8076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388;p48">
              <a:extLst>
                <a:ext uri="{FF2B5EF4-FFF2-40B4-BE49-F238E27FC236}">
                  <a16:creationId xmlns:a16="http://schemas.microsoft.com/office/drawing/2014/main" id="{61E16FF2-C240-49E0-81DD-DDBBAB5F612D}"/>
                </a:ext>
              </a:extLst>
            </p:cNvPr>
            <p:cNvSpPr/>
            <p:nvPr/>
          </p:nvSpPr>
          <p:spPr>
            <a:xfrm>
              <a:off x="7536830" y="4430834"/>
              <a:ext cx="277424" cy="39969"/>
            </a:xfrm>
            <a:custGeom>
              <a:avLst/>
              <a:gdLst/>
              <a:ahLst/>
              <a:cxnLst/>
              <a:rect l="l" t="t" r="r" b="b"/>
              <a:pathLst>
                <a:path w="5643" h="813" extrusionOk="0">
                  <a:moveTo>
                    <a:pt x="0" y="0"/>
                  </a:moveTo>
                  <a:lnTo>
                    <a:pt x="0" y="813"/>
                  </a:lnTo>
                  <a:lnTo>
                    <a:pt x="5642" y="813"/>
                  </a:lnTo>
                  <a:lnTo>
                    <a:pt x="56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389;p48">
              <a:extLst>
                <a:ext uri="{FF2B5EF4-FFF2-40B4-BE49-F238E27FC236}">
                  <a16:creationId xmlns:a16="http://schemas.microsoft.com/office/drawing/2014/main" id="{5A5C8827-0418-4BB8-A158-C2301FEDAFEE}"/>
                </a:ext>
              </a:extLst>
            </p:cNvPr>
            <p:cNvSpPr/>
            <p:nvPr/>
          </p:nvSpPr>
          <p:spPr>
            <a:xfrm>
              <a:off x="8041044" y="4165255"/>
              <a:ext cx="220101" cy="228851"/>
            </a:xfrm>
            <a:custGeom>
              <a:avLst/>
              <a:gdLst/>
              <a:ahLst/>
              <a:cxnLst/>
              <a:rect l="l" t="t" r="r" b="b"/>
              <a:pathLst>
                <a:path w="4477" h="4655" extrusionOk="0">
                  <a:moveTo>
                    <a:pt x="3887" y="1"/>
                  </a:moveTo>
                  <a:lnTo>
                    <a:pt x="1" y="4095"/>
                  </a:lnTo>
                  <a:lnTo>
                    <a:pt x="591" y="4654"/>
                  </a:lnTo>
                  <a:lnTo>
                    <a:pt x="4476" y="560"/>
                  </a:lnTo>
                  <a:lnTo>
                    <a:pt x="38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390;p48">
              <a:extLst>
                <a:ext uri="{FF2B5EF4-FFF2-40B4-BE49-F238E27FC236}">
                  <a16:creationId xmlns:a16="http://schemas.microsoft.com/office/drawing/2014/main" id="{A56E5B23-911D-4B97-8CED-2EE303D93CBD}"/>
                </a:ext>
              </a:extLst>
            </p:cNvPr>
            <p:cNvSpPr/>
            <p:nvPr/>
          </p:nvSpPr>
          <p:spPr>
            <a:xfrm>
              <a:off x="8052647" y="4179807"/>
              <a:ext cx="168529" cy="174330"/>
            </a:xfrm>
            <a:custGeom>
              <a:avLst/>
              <a:gdLst/>
              <a:ahLst/>
              <a:cxnLst/>
              <a:rect l="l" t="t" r="r" b="b"/>
              <a:pathLst>
                <a:path w="3428" h="3546" extrusionOk="0">
                  <a:moveTo>
                    <a:pt x="3427" y="1"/>
                  </a:moveTo>
                  <a:cubicBezTo>
                    <a:pt x="3424" y="1"/>
                    <a:pt x="3412" y="13"/>
                    <a:pt x="3389" y="32"/>
                  </a:cubicBezTo>
                  <a:cubicBezTo>
                    <a:pt x="3357" y="62"/>
                    <a:pt x="3323" y="98"/>
                    <a:pt x="3288" y="132"/>
                  </a:cubicBezTo>
                  <a:cubicBezTo>
                    <a:pt x="3196" y="219"/>
                    <a:pt x="3069" y="346"/>
                    <a:pt x="2917" y="508"/>
                  </a:cubicBezTo>
                  <a:cubicBezTo>
                    <a:pt x="2584" y="858"/>
                    <a:pt x="2173" y="1295"/>
                    <a:pt x="1719" y="1776"/>
                  </a:cubicBezTo>
                  <a:cubicBezTo>
                    <a:pt x="1255" y="2248"/>
                    <a:pt x="836" y="2676"/>
                    <a:pt x="499" y="3021"/>
                  </a:cubicBezTo>
                  <a:cubicBezTo>
                    <a:pt x="360" y="3166"/>
                    <a:pt x="242" y="3293"/>
                    <a:pt x="132" y="3402"/>
                  </a:cubicBezTo>
                  <a:cubicBezTo>
                    <a:pt x="97" y="3440"/>
                    <a:pt x="67" y="3471"/>
                    <a:pt x="37" y="3507"/>
                  </a:cubicBezTo>
                  <a:cubicBezTo>
                    <a:pt x="15" y="3533"/>
                    <a:pt x="1" y="3545"/>
                    <a:pt x="6" y="3545"/>
                  </a:cubicBezTo>
                  <a:cubicBezTo>
                    <a:pt x="6" y="3545"/>
                    <a:pt x="19" y="3537"/>
                    <a:pt x="45" y="3515"/>
                  </a:cubicBezTo>
                  <a:cubicBezTo>
                    <a:pt x="75" y="3480"/>
                    <a:pt x="111" y="3450"/>
                    <a:pt x="146" y="3414"/>
                  </a:cubicBezTo>
                  <a:cubicBezTo>
                    <a:pt x="255" y="3305"/>
                    <a:pt x="382" y="3182"/>
                    <a:pt x="525" y="3043"/>
                  </a:cubicBezTo>
                  <a:cubicBezTo>
                    <a:pt x="862" y="2702"/>
                    <a:pt x="1286" y="2278"/>
                    <a:pt x="1754" y="1806"/>
                  </a:cubicBezTo>
                  <a:cubicBezTo>
                    <a:pt x="2226" y="1317"/>
                    <a:pt x="2637" y="858"/>
                    <a:pt x="2938" y="530"/>
                  </a:cubicBezTo>
                  <a:cubicBezTo>
                    <a:pt x="3078" y="386"/>
                    <a:pt x="3196" y="255"/>
                    <a:pt x="3301" y="146"/>
                  </a:cubicBezTo>
                  <a:cubicBezTo>
                    <a:pt x="3336" y="106"/>
                    <a:pt x="3367" y="72"/>
                    <a:pt x="3397" y="41"/>
                  </a:cubicBezTo>
                  <a:cubicBezTo>
                    <a:pt x="3419" y="15"/>
                    <a:pt x="3428" y="1"/>
                    <a:pt x="3428" y="1"/>
                  </a:cubicBezTo>
                  <a:cubicBezTo>
                    <a:pt x="3428" y="1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391;p48">
              <a:extLst>
                <a:ext uri="{FF2B5EF4-FFF2-40B4-BE49-F238E27FC236}">
                  <a16:creationId xmlns:a16="http://schemas.microsoft.com/office/drawing/2014/main" id="{175FD91C-3A7D-4330-8F6A-7D1A53CED1D6}"/>
                </a:ext>
              </a:extLst>
            </p:cNvPr>
            <p:cNvSpPr/>
            <p:nvPr/>
          </p:nvSpPr>
          <p:spPr>
            <a:xfrm>
              <a:off x="7646414" y="2803977"/>
              <a:ext cx="100586" cy="1629835"/>
            </a:xfrm>
            <a:custGeom>
              <a:avLst/>
              <a:gdLst/>
              <a:ahLst/>
              <a:cxnLst/>
              <a:rect l="l" t="t" r="r" b="b"/>
              <a:pathLst>
                <a:path w="2046" h="33152" extrusionOk="0">
                  <a:moveTo>
                    <a:pt x="2045" y="0"/>
                  </a:moveTo>
                  <a:cubicBezTo>
                    <a:pt x="2045" y="0"/>
                    <a:pt x="2037" y="27"/>
                    <a:pt x="2023" y="83"/>
                  </a:cubicBezTo>
                  <a:cubicBezTo>
                    <a:pt x="2011" y="136"/>
                    <a:pt x="1985" y="218"/>
                    <a:pt x="1941" y="323"/>
                  </a:cubicBezTo>
                  <a:cubicBezTo>
                    <a:pt x="1898" y="424"/>
                    <a:pt x="1823" y="541"/>
                    <a:pt x="1718" y="668"/>
                  </a:cubicBezTo>
                  <a:cubicBezTo>
                    <a:pt x="1613" y="791"/>
                    <a:pt x="1473" y="922"/>
                    <a:pt x="1321" y="1066"/>
                  </a:cubicBezTo>
                  <a:cubicBezTo>
                    <a:pt x="1168" y="1215"/>
                    <a:pt x="992" y="1376"/>
                    <a:pt x="839" y="1590"/>
                  </a:cubicBezTo>
                  <a:cubicBezTo>
                    <a:pt x="682" y="1809"/>
                    <a:pt x="696" y="2115"/>
                    <a:pt x="678" y="2408"/>
                  </a:cubicBezTo>
                  <a:cubicBezTo>
                    <a:pt x="656" y="3016"/>
                    <a:pt x="630" y="3702"/>
                    <a:pt x="603" y="4462"/>
                  </a:cubicBezTo>
                  <a:cubicBezTo>
                    <a:pt x="573" y="5222"/>
                    <a:pt x="547" y="6053"/>
                    <a:pt x="512" y="6949"/>
                  </a:cubicBezTo>
                  <a:cubicBezTo>
                    <a:pt x="486" y="7840"/>
                    <a:pt x="460" y="8797"/>
                    <a:pt x="429" y="9803"/>
                  </a:cubicBezTo>
                  <a:cubicBezTo>
                    <a:pt x="377" y="11812"/>
                    <a:pt x="298" y="14024"/>
                    <a:pt x="250" y="16344"/>
                  </a:cubicBezTo>
                  <a:cubicBezTo>
                    <a:pt x="175" y="20981"/>
                    <a:pt x="109" y="25181"/>
                    <a:pt x="66" y="28231"/>
                  </a:cubicBezTo>
                  <a:cubicBezTo>
                    <a:pt x="44" y="29747"/>
                    <a:pt x="26" y="30976"/>
                    <a:pt x="14" y="31832"/>
                  </a:cubicBezTo>
                  <a:cubicBezTo>
                    <a:pt x="10" y="32252"/>
                    <a:pt x="4" y="32579"/>
                    <a:pt x="0" y="32811"/>
                  </a:cubicBezTo>
                  <a:lnTo>
                    <a:pt x="0" y="33152"/>
                  </a:lnTo>
                  <a:cubicBezTo>
                    <a:pt x="10" y="32837"/>
                    <a:pt x="40" y="31199"/>
                    <a:pt x="97" y="28231"/>
                  </a:cubicBezTo>
                  <a:cubicBezTo>
                    <a:pt x="149" y="25185"/>
                    <a:pt x="219" y="20985"/>
                    <a:pt x="298" y="16344"/>
                  </a:cubicBezTo>
                  <a:cubicBezTo>
                    <a:pt x="341" y="14024"/>
                    <a:pt x="420" y="11812"/>
                    <a:pt x="472" y="9803"/>
                  </a:cubicBezTo>
                  <a:cubicBezTo>
                    <a:pt x="498" y="8797"/>
                    <a:pt x="525" y="7844"/>
                    <a:pt x="551" y="6949"/>
                  </a:cubicBezTo>
                  <a:cubicBezTo>
                    <a:pt x="581" y="6057"/>
                    <a:pt x="607" y="5222"/>
                    <a:pt x="634" y="4462"/>
                  </a:cubicBezTo>
                  <a:cubicBezTo>
                    <a:pt x="660" y="3702"/>
                    <a:pt x="682" y="3016"/>
                    <a:pt x="704" y="2413"/>
                  </a:cubicBezTo>
                  <a:cubicBezTo>
                    <a:pt x="722" y="2115"/>
                    <a:pt x="708" y="1818"/>
                    <a:pt x="857" y="1600"/>
                  </a:cubicBezTo>
                  <a:cubicBezTo>
                    <a:pt x="1006" y="1394"/>
                    <a:pt x="1180" y="1228"/>
                    <a:pt x="1333" y="1079"/>
                  </a:cubicBezTo>
                  <a:cubicBezTo>
                    <a:pt x="1486" y="931"/>
                    <a:pt x="1626" y="804"/>
                    <a:pt x="1731" y="678"/>
                  </a:cubicBezTo>
                  <a:cubicBezTo>
                    <a:pt x="1836" y="551"/>
                    <a:pt x="1906" y="428"/>
                    <a:pt x="1950" y="323"/>
                  </a:cubicBezTo>
                  <a:cubicBezTo>
                    <a:pt x="1993" y="223"/>
                    <a:pt x="2015" y="140"/>
                    <a:pt x="2029" y="83"/>
                  </a:cubicBezTo>
                  <a:cubicBezTo>
                    <a:pt x="2041" y="27"/>
                    <a:pt x="2045" y="0"/>
                    <a:pt x="20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392;p48">
              <a:extLst>
                <a:ext uri="{FF2B5EF4-FFF2-40B4-BE49-F238E27FC236}">
                  <a16:creationId xmlns:a16="http://schemas.microsoft.com/office/drawing/2014/main" id="{05D4BE8C-8A98-47D5-B955-089AB7DC92CB}"/>
                </a:ext>
              </a:extLst>
            </p:cNvPr>
            <p:cNvSpPr/>
            <p:nvPr/>
          </p:nvSpPr>
          <p:spPr>
            <a:xfrm>
              <a:off x="7588598" y="2814055"/>
              <a:ext cx="6293" cy="9783"/>
            </a:xfrm>
            <a:custGeom>
              <a:avLst/>
              <a:gdLst/>
              <a:ahLst/>
              <a:cxnLst/>
              <a:rect l="l" t="t" r="r" b="b"/>
              <a:pathLst>
                <a:path w="128" h="199" extrusionOk="0">
                  <a:moveTo>
                    <a:pt x="16" y="0"/>
                  </a:moveTo>
                  <a:cubicBezTo>
                    <a:pt x="15" y="0"/>
                    <a:pt x="15" y="1"/>
                    <a:pt x="14" y="1"/>
                  </a:cubicBezTo>
                  <a:cubicBezTo>
                    <a:pt x="0" y="5"/>
                    <a:pt x="14" y="57"/>
                    <a:pt x="45" y="110"/>
                  </a:cubicBezTo>
                  <a:cubicBezTo>
                    <a:pt x="72" y="161"/>
                    <a:pt x="100" y="198"/>
                    <a:pt x="115" y="198"/>
                  </a:cubicBezTo>
                  <a:cubicBezTo>
                    <a:pt x="116" y="198"/>
                    <a:pt x="118" y="198"/>
                    <a:pt x="119" y="197"/>
                  </a:cubicBezTo>
                  <a:cubicBezTo>
                    <a:pt x="127" y="193"/>
                    <a:pt x="115" y="140"/>
                    <a:pt x="84" y="88"/>
                  </a:cubicBezTo>
                  <a:cubicBezTo>
                    <a:pt x="60" y="39"/>
                    <a:pt x="27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393;p48">
              <a:extLst>
                <a:ext uri="{FF2B5EF4-FFF2-40B4-BE49-F238E27FC236}">
                  <a16:creationId xmlns:a16="http://schemas.microsoft.com/office/drawing/2014/main" id="{4045A082-5237-4892-ACC0-35E3912FB85A}"/>
                </a:ext>
              </a:extLst>
            </p:cNvPr>
            <p:cNvSpPr/>
            <p:nvPr/>
          </p:nvSpPr>
          <p:spPr>
            <a:xfrm>
              <a:off x="7600643" y="2832442"/>
              <a:ext cx="8898" cy="7964"/>
            </a:xfrm>
            <a:custGeom>
              <a:avLst/>
              <a:gdLst/>
              <a:ahLst/>
              <a:cxnLst/>
              <a:rect l="l" t="t" r="r" b="b"/>
              <a:pathLst>
                <a:path w="181" h="162" extrusionOk="0">
                  <a:moveTo>
                    <a:pt x="14" y="1"/>
                  </a:moveTo>
                  <a:cubicBezTo>
                    <a:pt x="12" y="1"/>
                    <a:pt x="10" y="1"/>
                    <a:pt x="9" y="2"/>
                  </a:cubicBezTo>
                  <a:cubicBezTo>
                    <a:pt x="1" y="11"/>
                    <a:pt x="27" y="55"/>
                    <a:pt x="75" y="99"/>
                  </a:cubicBezTo>
                  <a:cubicBezTo>
                    <a:pt x="113" y="136"/>
                    <a:pt x="151" y="161"/>
                    <a:pt x="166" y="161"/>
                  </a:cubicBezTo>
                  <a:cubicBezTo>
                    <a:pt x="168" y="161"/>
                    <a:pt x="170" y="161"/>
                    <a:pt x="171" y="160"/>
                  </a:cubicBezTo>
                  <a:cubicBezTo>
                    <a:pt x="180" y="146"/>
                    <a:pt x="149" y="107"/>
                    <a:pt x="106" y="63"/>
                  </a:cubicBezTo>
                  <a:cubicBezTo>
                    <a:pt x="67" y="26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394;p48">
              <a:extLst>
                <a:ext uri="{FF2B5EF4-FFF2-40B4-BE49-F238E27FC236}">
                  <a16:creationId xmlns:a16="http://schemas.microsoft.com/office/drawing/2014/main" id="{69AC3FB2-34F6-433B-BC81-B6A6A9EDFE52}"/>
                </a:ext>
              </a:extLst>
            </p:cNvPr>
            <p:cNvSpPr/>
            <p:nvPr/>
          </p:nvSpPr>
          <p:spPr>
            <a:xfrm>
              <a:off x="7617604" y="2846503"/>
              <a:ext cx="10373" cy="5654"/>
            </a:xfrm>
            <a:custGeom>
              <a:avLst/>
              <a:gdLst/>
              <a:ahLst/>
              <a:cxnLst/>
              <a:rect l="l" t="t" r="r" b="b"/>
              <a:pathLst>
                <a:path w="211" h="115" extrusionOk="0">
                  <a:moveTo>
                    <a:pt x="17" y="0"/>
                  </a:moveTo>
                  <a:cubicBezTo>
                    <a:pt x="11" y="0"/>
                    <a:pt x="7" y="1"/>
                    <a:pt x="5" y="5"/>
                  </a:cubicBezTo>
                  <a:cubicBezTo>
                    <a:pt x="1" y="13"/>
                    <a:pt x="40" y="49"/>
                    <a:pt x="97" y="79"/>
                  </a:cubicBezTo>
                  <a:cubicBezTo>
                    <a:pt x="136" y="102"/>
                    <a:pt x="175" y="114"/>
                    <a:pt x="194" y="114"/>
                  </a:cubicBezTo>
                  <a:cubicBezTo>
                    <a:pt x="201" y="114"/>
                    <a:pt x="205" y="113"/>
                    <a:pt x="207" y="110"/>
                  </a:cubicBezTo>
                  <a:cubicBezTo>
                    <a:pt x="211" y="96"/>
                    <a:pt x="171" y="66"/>
                    <a:pt x="118" y="35"/>
                  </a:cubicBezTo>
                  <a:cubicBezTo>
                    <a:pt x="75" y="15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395;p48">
              <a:extLst>
                <a:ext uri="{FF2B5EF4-FFF2-40B4-BE49-F238E27FC236}">
                  <a16:creationId xmlns:a16="http://schemas.microsoft.com/office/drawing/2014/main" id="{7D4FC929-A11B-4A2F-9E09-3C4A0BFC5492}"/>
                </a:ext>
              </a:extLst>
            </p:cNvPr>
            <p:cNvSpPr/>
            <p:nvPr/>
          </p:nvSpPr>
          <p:spPr>
            <a:xfrm>
              <a:off x="7637859" y="2855205"/>
              <a:ext cx="11160" cy="3196"/>
            </a:xfrm>
            <a:custGeom>
              <a:avLst/>
              <a:gdLst/>
              <a:ahLst/>
              <a:cxnLst/>
              <a:rect l="l" t="t" r="r" b="b"/>
              <a:pathLst>
                <a:path w="227" h="65" extrusionOk="0">
                  <a:moveTo>
                    <a:pt x="41" y="0"/>
                  </a:moveTo>
                  <a:cubicBezTo>
                    <a:pt x="21" y="0"/>
                    <a:pt x="6" y="2"/>
                    <a:pt x="4" y="7"/>
                  </a:cubicBezTo>
                  <a:cubicBezTo>
                    <a:pt x="0" y="20"/>
                    <a:pt x="47" y="42"/>
                    <a:pt x="109" y="55"/>
                  </a:cubicBezTo>
                  <a:cubicBezTo>
                    <a:pt x="140" y="62"/>
                    <a:pt x="168" y="65"/>
                    <a:pt x="189" y="65"/>
                  </a:cubicBezTo>
                  <a:cubicBezTo>
                    <a:pt x="209" y="65"/>
                    <a:pt x="222" y="62"/>
                    <a:pt x="222" y="55"/>
                  </a:cubicBezTo>
                  <a:cubicBezTo>
                    <a:pt x="227" y="42"/>
                    <a:pt x="178" y="20"/>
                    <a:pt x="118" y="7"/>
                  </a:cubicBezTo>
                  <a:cubicBezTo>
                    <a:pt x="89" y="2"/>
                    <a:pt x="62" y="0"/>
                    <a:pt x="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396;p48">
              <a:extLst>
                <a:ext uri="{FF2B5EF4-FFF2-40B4-BE49-F238E27FC236}">
                  <a16:creationId xmlns:a16="http://schemas.microsoft.com/office/drawing/2014/main" id="{63A0035D-EB30-4065-A465-0DA6C2B96F84}"/>
                </a:ext>
              </a:extLst>
            </p:cNvPr>
            <p:cNvSpPr/>
            <p:nvPr/>
          </p:nvSpPr>
          <p:spPr>
            <a:xfrm>
              <a:off x="7659983" y="2856385"/>
              <a:ext cx="10963" cy="2802"/>
            </a:xfrm>
            <a:custGeom>
              <a:avLst/>
              <a:gdLst/>
              <a:ahLst/>
              <a:cxnLst/>
              <a:rect l="l" t="t" r="r" b="b"/>
              <a:pathLst>
                <a:path w="223" h="57" extrusionOk="0">
                  <a:moveTo>
                    <a:pt x="167" y="0"/>
                  </a:moveTo>
                  <a:cubicBezTo>
                    <a:pt x="148" y="0"/>
                    <a:pt x="127" y="2"/>
                    <a:pt x="105" y="5"/>
                  </a:cubicBezTo>
                  <a:cubicBezTo>
                    <a:pt x="48" y="13"/>
                    <a:pt x="0" y="26"/>
                    <a:pt x="0" y="40"/>
                  </a:cubicBezTo>
                  <a:cubicBezTo>
                    <a:pt x="0" y="49"/>
                    <a:pt x="25" y="56"/>
                    <a:pt x="63" y="56"/>
                  </a:cubicBezTo>
                  <a:cubicBezTo>
                    <a:pt x="78" y="56"/>
                    <a:pt x="95" y="55"/>
                    <a:pt x="113" y="52"/>
                  </a:cubicBezTo>
                  <a:cubicBezTo>
                    <a:pt x="174" y="44"/>
                    <a:pt x="222" y="26"/>
                    <a:pt x="222" y="13"/>
                  </a:cubicBezTo>
                  <a:cubicBezTo>
                    <a:pt x="220" y="5"/>
                    <a:pt x="198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397;p48">
              <a:extLst>
                <a:ext uri="{FF2B5EF4-FFF2-40B4-BE49-F238E27FC236}">
                  <a16:creationId xmlns:a16="http://schemas.microsoft.com/office/drawing/2014/main" id="{9BD10670-4C90-4E0F-A8C8-32C5E576CAA9}"/>
                </a:ext>
              </a:extLst>
            </p:cNvPr>
            <p:cNvSpPr/>
            <p:nvPr/>
          </p:nvSpPr>
          <p:spPr>
            <a:xfrm>
              <a:off x="7681221" y="2849256"/>
              <a:ext cx="10570" cy="5064"/>
            </a:xfrm>
            <a:custGeom>
              <a:avLst/>
              <a:gdLst/>
              <a:ahLst/>
              <a:cxnLst/>
              <a:rect l="l" t="t" r="r" b="b"/>
              <a:pathLst>
                <a:path w="215" h="103" extrusionOk="0">
                  <a:moveTo>
                    <a:pt x="195" y="0"/>
                  </a:moveTo>
                  <a:cubicBezTo>
                    <a:pt x="175" y="0"/>
                    <a:pt x="138" y="12"/>
                    <a:pt x="97" y="32"/>
                  </a:cubicBezTo>
                  <a:cubicBezTo>
                    <a:pt x="40" y="54"/>
                    <a:pt x="0" y="84"/>
                    <a:pt x="4" y="98"/>
                  </a:cubicBezTo>
                  <a:cubicBezTo>
                    <a:pt x="6" y="101"/>
                    <a:pt x="10" y="103"/>
                    <a:pt x="17" y="103"/>
                  </a:cubicBezTo>
                  <a:cubicBezTo>
                    <a:pt x="36" y="103"/>
                    <a:pt x="72" y="91"/>
                    <a:pt x="115" y="71"/>
                  </a:cubicBezTo>
                  <a:cubicBezTo>
                    <a:pt x="175" y="45"/>
                    <a:pt x="214" y="14"/>
                    <a:pt x="210" y="5"/>
                  </a:cubicBezTo>
                  <a:cubicBezTo>
                    <a:pt x="208" y="2"/>
                    <a:pt x="203" y="0"/>
                    <a:pt x="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398;p48">
              <a:extLst>
                <a:ext uri="{FF2B5EF4-FFF2-40B4-BE49-F238E27FC236}">
                  <a16:creationId xmlns:a16="http://schemas.microsoft.com/office/drawing/2014/main" id="{19F058B9-4A79-4CFA-B44D-28F7C9192775}"/>
                </a:ext>
              </a:extLst>
            </p:cNvPr>
            <p:cNvSpPr/>
            <p:nvPr/>
          </p:nvSpPr>
          <p:spPr>
            <a:xfrm>
              <a:off x="7700345" y="2836326"/>
              <a:ext cx="9292" cy="7374"/>
            </a:xfrm>
            <a:custGeom>
              <a:avLst/>
              <a:gdLst/>
              <a:ahLst/>
              <a:cxnLst/>
              <a:rect l="l" t="t" r="r" b="b"/>
              <a:pathLst>
                <a:path w="189" h="150" extrusionOk="0">
                  <a:moveTo>
                    <a:pt x="174" y="0"/>
                  </a:moveTo>
                  <a:cubicBezTo>
                    <a:pt x="158" y="0"/>
                    <a:pt x="120" y="20"/>
                    <a:pt x="79" y="54"/>
                  </a:cubicBezTo>
                  <a:cubicBezTo>
                    <a:pt x="31" y="98"/>
                    <a:pt x="0" y="137"/>
                    <a:pt x="9" y="146"/>
                  </a:cubicBezTo>
                  <a:cubicBezTo>
                    <a:pt x="10" y="148"/>
                    <a:pt x="13" y="149"/>
                    <a:pt x="17" y="149"/>
                  </a:cubicBezTo>
                  <a:cubicBezTo>
                    <a:pt x="34" y="149"/>
                    <a:pt x="70" y="126"/>
                    <a:pt x="109" y="93"/>
                  </a:cubicBezTo>
                  <a:cubicBezTo>
                    <a:pt x="158" y="50"/>
                    <a:pt x="188" y="10"/>
                    <a:pt x="180" y="2"/>
                  </a:cubicBezTo>
                  <a:cubicBezTo>
                    <a:pt x="178" y="1"/>
                    <a:pt x="176" y="0"/>
                    <a:pt x="1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399;p48">
              <a:extLst>
                <a:ext uri="{FF2B5EF4-FFF2-40B4-BE49-F238E27FC236}">
                  <a16:creationId xmlns:a16="http://schemas.microsoft.com/office/drawing/2014/main" id="{45CE8831-B90D-4666-BBD9-3FF06D377653}"/>
                </a:ext>
              </a:extLst>
            </p:cNvPr>
            <p:cNvSpPr/>
            <p:nvPr/>
          </p:nvSpPr>
          <p:spPr>
            <a:xfrm>
              <a:off x="7715782" y="2818726"/>
              <a:ext cx="7178" cy="9390"/>
            </a:xfrm>
            <a:custGeom>
              <a:avLst/>
              <a:gdLst/>
              <a:ahLst/>
              <a:cxnLst/>
              <a:rect l="l" t="t" r="r" b="b"/>
              <a:pathLst>
                <a:path w="146" h="191" extrusionOk="0">
                  <a:moveTo>
                    <a:pt x="134" y="1"/>
                  </a:moveTo>
                  <a:cubicBezTo>
                    <a:pt x="120" y="1"/>
                    <a:pt x="86" y="35"/>
                    <a:pt x="53" y="84"/>
                  </a:cubicBezTo>
                  <a:cubicBezTo>
                    <a:pt x="23" y="137"/>
                    <a:pt x="1" y="181"/>
                    <a:pt x="15" y="189"/>
                  </a:cubicBezTo>
                  <a:cubicBezTo>
                    <a:pt x="15" y="190"/>
                    <a:pt x="17" y="191"/>
                    <a:pt x="18" y="191"/>
                  </a:cubicBezTo>
                  <a:cubicBezTo>
                    <a:pt x="30" y="191"/>
                    <a:pt x="61" y="157"/>
                    <a:pt x="93" y="110"/>
                  </a:cubicBezTo>
                  <a:cubicBezTo>
                    <a:pt x="128" y="58"/>
                    <a:pt x="146" y="11"/>
                    <a:pt x="136" y="1"/>
                  </a:cubicBez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400;p48">
              <a:extLst>
                <a:ext uri="{FF2B5EF4-FFF2-40B4-BE49-F238E27FC236}">
                  <a16:creationId xmlns:a16="http://schemas.microsoft.com/office/drawing/2014/main" id="{C79871EC-DD33-4BB0-8D5F-80F6785900EE}"/>
                </a:ext>
              </a:extLst>
            </p:cNvPr>
            <p:cNvSpPr/>
            <p:nvPr/>
          </p:nvSpPr>
          <p:spPr>
            <a:xfrm>
              <a:off x="7726107" y="2805009"/>
              <a:ext cx="2851" cy="3736"/>
            </a:xfrm>
            <a:custGeom>
              <a:avLst/>
              <a:gdLst/>
              <a:ahLst/>
              <a:cxnLst/>
              <a:rect l="l" t="t" r="r" b="b"/>
              <a:pathLst>
                <a:path w="58" h="76" extrusionOk="0">
                  <a:moveTo>
                    <a:pt x="36" y="0"/>
                  </a:moveTo>
                  <a:cubicBezTo>
                    <a:pt x="26" y="0"/>
                    <a:pt x="13" y="13"/>
                    <a:pt x="5" y="32"/>
                  </a:cubicBezTo>
                  <a:cubicBezTo>
                    <a:pt x="1" y="54"/>
                    <a:pt x="5" y="70"/>
                    <a:pt x="19" y="75"/>
                  </a:cubicBezTo>
                  <a:cubicBezTo>
                    <a:pt x="20" y="75"/>
                    <a:pt x="22" y="76"/>
                    <a:pt x="24" y="76"/>
                  </a:cubicBezTo>
                  <a:cubicBezTo>
                    <a:pt x="35" y="76"/>
                    <a:pt x="46" y="63"/>
                    <a:pt x="53" y="44"/>
                  </a:cubicBezTo>
                  <a:cubicBezTo>
                    <a:pt x="57" y="27"/>
                    <a:pt x="53" y="5"/>
                    <a:pt x="41" y="1"/>
                  </a:cubicBezTo>
                  <a:cubicBezTo>
                    <a:pt x="39" y="1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401;p48">
              <a:extLst>
                <a:ext uri="{FF2B5EF4-FFF2-40B4-BE49-F238E27FC236}">
                  <a16:creationId xmlns:a16="http://schemas.microsoft.com/office/drawing/2014/main" id="{0B557551-51D1-47FF-8278-66529BC17BCB}"/>
                </a:ext>
              </a:extLst>
            </p:cNvPr>
            <p:cNvSpPr/>
            <p:nvPr/>
          </p:nvSpPr>
          <p:spPr>
            <a:xfrm>
              <a:off x="7659294" y="2889275"/>
              <a:ext cx="2606" cy="10963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31" y="0"/>
                  </a:moveTo>
                  <a:cubicBezTo>
                    <a:pt x="18" y="0"/>
                    <a:pt x="5" y="48"/>
                    <a:pt x="0" y="109"/>
                  </a:cubicBezTo>
                  <a:cubicBezTo>
                    <a:pt x="0" y="170"/>
                    <a:pt x="10" y="222"/>
                    <a:pt x="22" y="222"/>
                  </a:cubicBezTo>
                  <a:cubicBezTo>
                    <a:pt x="36" y="222"/>
                    <a:pt x="49" y="175"/>
                    <a:pt x="49" y="109"/>
                  </a:cubicBezTo>
                  <a:cubicBezTo>
                    <a:pt x="53" y="48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402;p48">
              <a:extLst>
                <a:ext uri="{FF2B5EF4-FFF2-40B4-BE49-F238E27FC236}">
                  <a16:creationId xmlns:a16="http://schemas.microsoft.com/office/drawing/2014/main" id="{911085E5-BB3A-4A3F-B665-054B5D1B72CD}"/>
                </a:ext>
              </a:extLst>
            </p:cNvPr>
            <p:cNvSpPr/>
            <p:nvPr/>
          </p:nvSpPr>
          <p:spPr>
            <a:xfrm>
              <a:off x="7658655" y="2911152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3"/>
                    <a:pt x="18" y="223"/>
                  </a:cubicBezTo>
                  <a:cubicBezTo>
                    <a:pt x="18" y="223"/>
                    <a:pt x="19" y="223"/>
                    <a:pt x="20" y="223"/>
                  </a:cubicBezTo>
                  <a:cubicBezTo>
                    <a:pt x="32" y="223"/>
                    <a:pt x="44" y="173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403;p48">
              <a:extLst>
                <a:ext uri="{FF2B5EF4-FFF2-40B4-BE49-F238E27FC236}">
                  <a16:creationId xmlns:a16="http://schemas.microsoft.com/office/drawing/2014/main" id="{CC0CAFD3-E666-441A-BB0D-B7489AA13007}"/>
                </a:ext>
              </a:extLst>
            </p:cNvPr>
            <p:cNvSpPr/>
            <p:nvPr/>
          </p:nvSpPr>
          <p:spPr>
            <a:xfrm>
              <a:off x="7657819" y="2933276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30" y="1"/>
                  </a:moveTo>
                  <a:cubicBezTo>
                    <a:pt x="18" y="1"/>
                    <a:pt x="4" y="49"/>
                    <a:pt x="4" y="110"/>
                  </a:cubicBezTo>
                  <a:cubicBezTo>
                    <a:pt x="0" y="172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4"/>
                  </a:cubicBezTo>
                  <a:cubicBezTo>
                    <a:pt x="52" y="49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404;p48">
              <a:extLst>
                <a:ext uri="{FF2B5EF4-FFF2-40B4-BE49-F238E27FC236}">
                  <a16:creationId xmlns:a16="http://schemas.microsoft.com/office/drawing/2014/main" id="{D2A98D97-4AF3-4E77-93CE-CD1EC9370754}"/>
                </a:ext>
              </a:extLst>
            </p:cNvPr>
            <p:cNvSpPr/>
            <p:nvPr/>
          </p:nvSpPr>
          <p:spPr>
            <a:xfrm>
              <a:off x="7657180" y="2955202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7" y="0"/>
                  </a:moveTo>
                  <a:cubicBezTo>
                    <a:pt x="17" y="0"/>
                    <a:pt x="5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8" y="176"/>
                    <a:pt x="48" y="114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405;p48">
              <a:extLst>
                <a:ext uri="{FF2B5EF4-FFF2-40B4-BE49-F238E27FC236}">
                  <a16:creationId xmlns:a16="http://schemas.microsoft.com/office/drawing/2014/main" id="{21421EF0-389C-49CD-8E6A-F0605D6E0346}"/>
                </a:ext>
              </a:extLst>
            </p:cNvPr>
            <p:cNvSpPr/>
            <p:nvPr/>
          </p:nvSpPr>
          <p:spPr>
            <a:xfrm>
              <a:off x="7656492" y="2977326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4" y="0"/>
                    <a:pt x="5" y="49"/>
                    <a:pt x="1" y="110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5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406;p48">
              <a:extLst>
                <a:ext uri="{FF2B5EF4-FFF2-40B4-BE49-F238E27FC236}">
                  <a16:creationId xmlns:a16="http://schemas.microsoft.com/office/drawing/2014/main" id="{679DEBD3-C8B5-49C1-86AF-715C0FF8A785}"/>
                </a:ext>
              </a:extLst>
            </p:cNvPr>
            <p:cNvSpPr/>
            <p:nvPr/>
          </p:nvSpPr>
          <p:spPr>
            <a:xfrm>
              <a:off x="7655902" y="2999449"/>
              <a:ext cx="2360" cy="11012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25" y="0"/>
                  </a:moveTo>
                  <a:cubicBezTo>
                    <a:pt x="12" y="0"/>
                    <a:pt x="0" y="51"/>
                    <a:pt x="0" y="111"/>
                  </a:cubicBezTo>
                  <a:cubicBezTo>
                    <a:pt x="0" y="171"/>
                    <a:pt x="9" y="224"/>
                    <a:pt x="21" y="224"/>
                  </a:cubicBezTo>
                  <a:cubicBezTo>
                    <a:pt x="31" y="224"/>
                    <a:pt x="43" y="176"/>
                    <a:pt x="47" y="111"/>
                  </a:cubicBezTo>
                  <a:cubicBezTo>
                    <a:pt x="47" y="49"/>
                    <a:pt x="39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407;p48">
              <a:extLst>
                <a:ext uri="{FF2B5EF4-FFF2-40B4-BE49-F238E27FC236}">
                  <a16:creationId xmlns:a16="http://schemas.microsoft.com/office/drawing/2014/main" id="{14A9AEEE-D2B3-4746-B8FB-626F2F85ECAC}"/>
                </a:ext>
              </a:extLst>
            </p:cNvPr>
            <p:cNvSpPr/>
            <p:nvPr/>
          </p:nvSpPr>
          <p:spPr>
            <a:xfrm>
              <a:off x="7655017" y="3021376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0"/>
                  </a:moveTo>
                  <a:cubicBezTo>
                    <a:pt x="18" y="0"/>
                    <a:pt x="5" y="48"/>
                    <a:pt x="5" y="114"/>
                  </a:cubicBezTo>
                  <a:cubicBezTo>
                    <a:pt x="0" y="175"/>
                    <a:pt x="13" y="224"/>
                    <a:pt x="22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53" y="114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408;p48">
              <a:extLst>
                <a:ext uri="{FF2B5EF4-FFF2-40B4-BE49-F238E27FC236}">
                  <a16:creationId xmlns:a16="http://schemas.microsoft.com/office/drawing/2014/main" id="{7ED6E6CB-56BE-4E8E-AD28-AAE3EE0EF270}"/>
                </a:ext>
              </a:extLst>
            </p:cNvPr>
            <p:cNvSpPr/>
            <p:nvPr/>
          </p:nvSpPr>
          <p:spPr>
            <a:xfrm>
              <a:off x="7654329" y="3043549"/>
              <a:ext cx="2655" cy="10963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32" y="0"/>
                  </a:moveTo>
                  <a:cubicBezTo>
                    <a:pt x="19" y="0"/>
                    <a:pt x="6" y="47"/>
                    <a:pt x="6" y="109"/>
                  </a:cubicBezTo>
                  <a:cubicBezTo>
                    <a:pt x="1" y="170"/>
                    <a:pt x="14" y="222"/>
                    <a:pt x="23" y="222"/>
                  </a:cubicBezTo>
                  <a:cubicBezTo>
                    <a:pt x="36" y="222"/>
                    <a:pt x="49" y="174"/>
                    <a:pt x="53" y="113"/>
                  </a:cubicBezTo>
                  <a:cubicBezTo>
                    <a:pt x="53" y="4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409;p48">
              <a:extLst>
                <a:ext uri="{FF2B5EF4-FFF2-40B4-BE49-F238E27FC236}">
                  <a16:creationId xmlns:a16="http://schemas.microsoft.com/office/drawing/2014/main" id="{5A6D2027-6085-4763-AE95-3FB9C65E0CE5}"/>
                </a:ext>
              </a:extLst>
            </p:cNvPr>
            <p:cNvSpPr/>
            <p:nvPr/>
          </p:nvSpPr>
          <p:spPr>
            <a:xfrm>
              <a:off x="7653936" y="3065426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4" y="1"/>
                    <a:pt x="0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4" y="175"/>
                    <a:pt x="49" y="114"/>
                  </a:cubicBezTo>
                  <a:cubicBezTo>
                    <a:pt x="49" y="53"/>
                    <a:pt x="40" y="5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410;p48">
              <a:extLst>
                <a:ext uri="{FF2B5EF4-FFF2-40B4-BE49-F238E27FC236}">
                  <a16:creationId xmlns:a16="http://schemas.microsoft.com/office/drawing/2014/main" id="{2B612021-5850-4735-9EB0-17EB695F7D0B}"/>
                </a:ext>
              </a:extLst>
            </p:cNvPr>
            <p:cNvSpPr/>
            <p:nvPr/>
          </p:nvSpPr>
          <p:spPr>
            <a:xfrm>
              <a:off x="7653296" y="3087550"/>
              <a:ext cx="2360" cy="11209"/>
            </a:xfrm>
            <a:custGeom>
              <a:avLst/>
              <a:gdLst/>
              <a:ahLst/>
              <a:cxnLst/>
              <a:rect l="l" t="t" r="r" b="b"/>
              <a:pathLst>
                <a:path w="48" h="228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5"/>
                    <a:pt x="9" y="223"/>
                    <a:pt x="22" y="227"/>
                  </a:cubicBezTo>
                  <a:cubicBezTo>
                    <a:pt x="35" y="227"/>
                    <a:pt x="44" y="175"/>
                    <a:pt x="48" y="114"/>
                  </a:cubicBezTo>
                  <a:cubicBezTo>
                    <a:pt x="48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411;p48">
              <a:extLst>
                <a:ext uri="{FF2B5EF4-FFF2-40B4-BE49-F238E27FC236}">
                  <a16:creationId xmlns:a16="http://schemas.microsoft.com/office/drawing/2014/main" id="{AD4BE086-5210-4924-BAC7-D57A7A467406}"/>
                </a:ext>
              </a:extLst>
            </p:cNvPr>
            <p:cNvSpPr/>
            <p:nvPr/>
          </p:nvSpPr>
          <p:spPr>
            <a:xfrm>
              <a:off x="7652657" y="3109673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6" y="1"/>
                  </a:moveTo>
                  <a:cubicBezTo>
                    <a:pt x="14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8" y="176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412;p48">
              <a:extLst>
                <a:ext uri="{FF2B5EF4-FFF2-40B4-BE49-F238E27FC236}">
                  <a16:creationId xmlns:a16="http://schemas.microsoft.com/office/drawing/2014/main" id="{7D097D79-2DB4-42C7-B6F7-733F3FF60B05}"/>
                </a:ext>
              </a:extLst>
            </p:cNvPr>
            <p:cNvSpPr/>
            <p:nvPr/>
          </p:nvSpPr>
          <p:spPr>
            <a:xfrm>
              <a:off x="7652018" y="3131796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31" y="1"/>
                  </a:moveTo>
                  <a:cubicBezTo>
                    <a:pt x="17" y="1"/>
                    <a:pt x="5" y="49"/>
                    <a:pt x="5" y="110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8" y="176"/>
                    <a:pt x="48" y="110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413;p48">
              <a:extLst>
                <a:ext uri="{FF2B5EF4-FFF2-40B4-BE49-F238E27FC236}">
                  <a16:creationId xmlns:a16="http://schemas.microsoft.com/office/drawing/2014/main" id="{97C5F18C-7DED-4F2D-8046-6EA697420431}"/>
                </a:ext>
              </a:extLst>
            </p:cNvPr>
            <p:cNvSpPr/>
            <p:nvPr/>
          </p:nvSpPr>
          <p:spPr>
            <a:xfrm>
              <a:off x="7651330" y="3153723"/>
              <a:ext cx="2655" cy="11258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31" y="0"/>
                  </a:moveTo>
                  <a:cubicBezTo>
                    <a:pt x="19" y="0"/>
                    <a:pt x="5" y="53"/>
                    <a:pt x="5" y="114"/>
                  </a:cubicBezTo>
                  <a:cubicBezTo>
                    <a:pt x="1" y="176"/>
                    <a:pt x="15" y="228"/>
                    <a:pt x="27" y="228"/>
                  </a:cubicBezTo>
                  <a:cubicBezTo>
                    <a:pt x="36" y="228"/>
                    <a:pt x="49" y="176"/>
                    <a:pt x="53" y="114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414;p48">
              <a:extLst>
                <a:ext uri="{FF2B5EF4-FFF2-40B4-BE49-F238E27FC236}">
                  <a16:creationId xmlns:a16="http://schemas.microsoft.com/office/drawing/2014/main" id="{FCC2C278-6C6B-44F9-90B9-A1CB4FECF3ED}"/>
                </a:ext>
              </a:extLst>
            </p:cNvPr>
            <p:cNvSpPr/>
            <p:nvPr/>
          </p:nvSpPr>
          <p:spPr>
            <a:xfrm>
              <a:off x="7650937" y="3175847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7" y="0"/>
                  </a:moveTo>
                  <a:cubicBezTo>
                    <a:pt x="13" y="0"/>
                    <a:pt x="5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49" y="115"/>
                  </a:cubicBezTo>
                  <a:cubicBezTo>
                    <a:pt x="49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415;p48">
              <a:extLst>
                <a:ext uri="{FF2B5EF4-FFF2-40B4-BE49-F238E27FC236}">
                  <a16:creationId xmlns:a16="http://schemas.microsoft.com/office/drawing/2014/main" id="{3A802985-7170-4A5C-B7C6-C310497BFE35}"/>
                </a:ext>
              </a:extLst>
            </p:cNvPr>
            <p:cNvSpPr/>
            <p:nvPr/>
          </p:nvSpPr>
          <p:spPr>
            <a:xfrm>
              <a:off x="7650248" y="3197970"/>
              <a:ext cx="2655" cy="11012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31" y="0"/>
                  </a:moveTo>
                  <a:cubicBezTo>
                    <a:pt x="19" y="0"/>
                    <a:pt x="5" y="49"/>
                    <a:pt x="5" y="111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416;p48">
              <a:extLst>
                <a:ext uri="{FF2B5EF4-FFF2-40B4-BE49-F238E27FC236}">
                  <a16:creationId xmlns:a16="http://schemas.microsoft.com/office/drawing/2014/main" id="{A26373BD-7950-4921-A54D-6585DE47B5ED}"/>
                </a:ext>
              </a:extLst>
            </p:cNvPr>
            <p:cNvSpPr/>
            <p:nvPr/>
          </p:nvSpPr>
          <p:spPr>
            <a:xfrm>
              <a:off x="7649855" y="322014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0"/>
                    <a:pt x="9" y="223"/>
                    <a:pt x="23" y="223"/>
                  </a:cubicBezTo>
                  <a:cubicBezTo>
                    <a:pt x="35" y="223"/>
                    <a:pt x="45" y="175"/>
                    <a:pt x="49" y="109"/>
                  </a:cubicBezTo>
                  <a:cubicBezTo>
                    <a:pt x="49" y="48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417;p48">
              <a:extLst>
                <a:ext uri="{FF2B5EF4-FFF2-40B4-BE49-F238E27FC236}">
                  <a16:creationId xmlns:a16="http://schemas.microsoft.com/office/drawing/2014/main" id="{4F1C4807-FBD9-4620-B9C3-F9309FCB0FDA}"/>
                </a:ext>
              </a:extLst>
            </p:cNvPr>
            <p:cNvSpPr/>
            <p:nvPr/>
          </p:nvSpPr>
          <p:spPr>
            <a:xfrm>
              <a:off x="7649167" y="3242069"/>
              <a:ext cx="2655" cy="11160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32" y="0"/>
                  </a:moveTo>
                  <a:cubicBezTo>
                    <a:pt x="19" y="0"/>
                    <a:pt x="6" y="53"/>
                    <a:pt x="6" y="113"/>
                  </a:cubicBezTo>
                  <a:cubicBezTo>
                    <a:pt x="1" y="174"/>
                    <a:pt x="10" y="227"/>
                    <a:pt x="23" y="227"/>
                  </a:cubicBezTo>
                  <a:cubicBezTo>
                    <a:pt x="37" y="227"/>
                    <a:pt x="49" y="174"/>
                    <a:pt x="49" y="113"/>
                  </a:cubicBezTo>
                  <a:cubicBezTo>
                    <a:pt x="53" y="53"/>
                    <a:pt x="45" y="4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418;p48">
              <a:extLst>
                <a:ext uri="{FF2B5EF4-FFF2-40B4-BE49-F238E27FC236}">
                  <a16:creationId xmlns:a16="http://schemas.microsoft.com/office/drawing/2014/main" id="{298D0A9B-F56D-4F6F-9F7E-AE14D96F06CE}"/>
                </a:ext>
              </a:extLst>
            </p:cNvPr>
            <p:cNvSpPr/>
            <p:nvPr/>
          </p:nvSpPr>
          <p:spPr>
            <a:xfrm>
              <a:off x="7648773" y="3264193"/>
              <a:ext cx="2409" cy="11160"/>
            </a:xfrm>
            <a:custGeom>
              <a:avLst/>
              <a:gdLst/>
              <a:ahLst/>
              <a:cxnLst/>
              <a:rect l="l" t="t" r="r" b="b"/>
              <a:pathLst>
                <a:path w="49" h="227" extrusionOk="0">
                  <a:moveTo>
                    <a:pt x="27" y="0"/>
                  </a:moveTo>
                  <a:cubicBezTo>
                    <a:pt x="14" y="0"/>
                    <a:pt x="5" y="53"/>
                    <a:pt x="0" y="113"/>
                  </a:cubicBezTo>
                  <a:cubicBezTo>
                    <a:pt x="0" y="174"/>
                    <a:pt x="9" y="227"/>
                    <a:pt x="22" y="227"/>
                  </a:cubicBezTo>
                  <a:cubicBezTo>
                    <a:pt x="35" y="227"/>
                    <a:pt x="49" y="174"/>
                    <a:pt x="49" y="113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419;p48">
              <a:extLst>
                <a:ext uri="{FF2B5EF4-FFF2-40B4-BE49-F238E27FC236}">
                  <a16:creationId xmlns:a16="http://schemas.microsoft.com/office/drawing/2014/main" id="{5FDBA751-89AA-4092-93A0-D5FF32CAEF0B}"/>
                </a:ext>
              </a:extLst>
            </p:cNvPr>
            <p:cNvSpPr/>
            <p:nvPr/>
          </p:nvSpPr>
          <p:spPr>
            <a:xfrm>
              <a:off x="7648134" y="3286316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31" y="0"/>
                  </a:moveTo>
                  <a:cubicBezTo>
                    <a:pt x="18" y="0"/>
                    <a:pt x="5" y="48"/>
                    <a:pt x="5" y="113"/>
                  </a:cubicBezTo>
                  <a:cubicBezTo>
                    <a:pt x="1" y="175"/>
                    <a:pt x="13" y="222"/>
                    <a:pt x="27" y="228"/>
                  </a:cubicBezTo>
                  <a:cubicBezTo>
                    <a:pt x="40" y="228"/>
                    <a:pt x="48" y="175"/>
                    <a:pt x="53" y="113"/>
                  </a:cubicBezTo>
                  <a:cubicBezTo>
                    <a:pt x="53" y="52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420;p48">
              <a:extLst>
                <a:ext uri="{FF2B5EF4-FFF2-40B4-BE49-F238E27FC236}">
                  <a16:creationId xmlns:a16="http://schemas.microsoft.com/office/drawing/2014/main" id="{8EF42CD7-7301-42F6-A5AD-84D1566CB6C0}"/>
                </a:ext>
              </a:extLst>
            </p:cNvPr>
            <p:cNvSpPr/>
            <p:nvPr/>
          </p:nvSpPr>
          <p:spPr>
            <a:xfrm>
              <a:off x="7647692" y="3308440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0"/>
                  </a:moveTo>
                  <a:cubicBezTo>
                    <a:pt x="14" y="0"/>
                    <a:pt x="5" y="48"/>
                    <a:pt x="0" y="113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9" y="175"/>
                    <a:pt x="49" y="113"/>
                  </a:cubicBezTo>
                  <a:cubicBezTo>
                    <a:pt x="49" y="52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421;p48">
              <a:extLst>
                <a:ext uri="{FF2B5EF4-FFF2-40B4-BE49-F238E27FC236}">
                  <a16:creationId xmlns:a16="http://schemas.microsoft.com/office/drawing/2014/main" id="{00E1F141-B412-46EF-83AE-F09370860851}"/>
                </a:ext>
              </a:extLst>
            </p:cNvPr>
            <p:cNvSpPr/>
            <p:nvPr/>
          </p:nvSpPr>
          <p:spPr>
            <a:xfrm>
              <a:off x="7647299" y="3330514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6" y="1"/>
                  </a:moveTo>
                  <a:cubicBezTo>
                    <a:pt x="13" y="1"/>
                    <a:pt x="0" y="49"/>
                    <a:pt x="0" y="110"/>
                  </a:cubicBezTo>
                  <a:cubicBezTo>
                    <a:pt x="0" y="176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5"/>
                  </a:cubicBezTo>
                  <a:cubicBezTo>
                    <a:pt x="48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422;p48">
              <a:extLst>
                <a:ext uri="{FF2B5EF4-FFF2-40B4-BE49-F238E27FC236}">
                  <a16:creationId xmlns:a16="http://schemas.microsoft.com/office/drawing/2014/main" id="{88E7F1B8-2FF7-431F-A8D0-90C809258EA6}"/>
                </a:ext>
              </a:extLst>
            </p:cNvPr>
            <p:cNvSpPr/>
            <p:nvPr/>
          </p:nvSpPr>
          <p:spPr>
            <a:xfrm>
              <a:off x="7646856" y="3352637"/>
              <a:ext cx="2360" cy="11062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27" y="1"/>
                  </a:moveTo>
                  <a:cubicBezTo>
                    <a:pt x="13" y="1"/>
                    <a:pt x="1" y="49"/>
                    <a:pt x="1" y="111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4" y="176"/>
                    <a:pt x="48" y="111"/>
                  </a:cubicBezTo>
                  <a:cubicBezTo>
                    <a:pt x="48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423;p48">
              <a:extLst>
                <a:ext uri="{FF2B5EF4-FFF2-40B4-BE49-F238E27FC236}">
                  <a16:creationId xmlns:a16="http://schemas.microsoft.com/office/drawing/2014/main" id="{8D34242E-6668-45B9-AFD7-9ED1C07717AD}"/>
                </a:ext>
              </a:extLst>
            </p:cNvPr>
            <p:cNvSpPr/>
            <p:nvPr/>
          </p:nvSpPr>
          <p:spPr>
            <a:xfrm>
              <a:off x="7646217" y="337481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9" y="1"/>
                  </a:moveTo>
                  <a:cubicBezTo>
                    <a:pt x="17" y="1"/>
                    <a:pt x="4" y="51"/>
                    <a:pt x="4" y="110"/>
                  </a:cubicBezTo>
                  <a:cubicBezTo>
                    <a:pt x="0" y="171"/>
                    <a:pt x="14" y="223"/>
                    <a:pt x="26" y="223"/>
                  </a:cubicBezTo>
                  <a:cubicBezTo>
                    <a:pt x="35" y="223"/>
                    <a:pt x="48" y="175"/>
                    <a:pt x="48" y="110"/>
                  </a:cubicBezTo>
                  <a:cubicBezTo>
                    <a:pt x="52" y="48"/>
                    <a:pt x="44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424;p48">
              <a:extLst>
                <a:ext uri="{FF2B5EF4-FFF2-40B4-BE49-F238E27FC236}">
                  <a16:creationId xmlns:a16="http://schemas.microsoft.com/office/drawing/2014/main" id="{96E3F417-0178-42DC-B7C1-AF84DD34AC88}"/>
                </a:ext>
              </a:extLst>
            </p:cNvPr>
            <p:cNvSpPr/>
            <p:nvPr/>
          </p:nvSpPr>
          <p:spPr>
            <a:xfrm>
              <a:off x="7645775" y="339673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7" y="1"/>
                  </a:moveTo>
                  <a:cubicBezTo>
                    <a:pt x="13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425;p48">
              <a:extLst>
                <a:ext uri="{FF2B5EF4-FFF2-40B4-BE49-F238E27FC236}">
                  <a16:creationId xmlns:a16="http://schemas.microsoft.com/office/drawing/2014/main" id="{9C972BE5-F8A0-4CC9-BF37-282081F018A0}"/>
                </a:ext>
              </a:extLst>
            </p:cNvPr>
            <p:cNvSpPr/>
            <p:nvPr/>
          </p:nvSpPr>
          <p:spPr>
            <a:xfrm>
              <a:off x="7645332" y="3418860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6" y="1"/>
                  </a:moveTo>
                  <a:cubicBezTo>
                    <a:pt x="14" y="1"/>
                    <a:pt x="5" y="53"/>
                    <a:pt x="0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8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426;p48">
              <a:extLst>
                <a:ext uri="{FF2B5EF4-FFF2-40B4-BE49-F238E27FC236}">
                  <a16:creationId xmlns:a16="http://schemas.microsoft.com/office/drawing/2014/main" id="{E3C1D2EE-1329-467E-B9C1-F1B23DA8005E}"/>
                </a:ext>
              </a:extLst>
            </p:cNvPr>
            <p:cNvSpPr/>
            <p:nvPr/>
          </p:nvSpPr>
          <p:spPr>
            <a:xfrm>
              <a:off x="7644890" y="3440983"/>
              <a:ext cx="2458" cy="11258"/>
            </a:xfrm>
            <a:custGeom>
              <a:avLst/>
              <a:gdLst/>
              <a:ahLst/>
              <a:cxnLst/>
              <a:rect l="l" t="t" r="r" b="b"/>
              <a:pathLst>
                <a:path w="50" h="229" extrusionOk="0">
                  <a:moveTo>
                    <a:pt x="27" y="1"/>
                  </a:moveTo>
                  <a:cubicBezTo>
                    <a:pt x="14" y="1"/>
                    <a:pt x="5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427;p48">
              <a:extLst>
                <a:ext uri="{FF2B5EF4-FFF2-40B4-BE49-F238E27FC236}">
                  <a16:creationId xmlns:a16="http://schemas.microsoft.com/office/drawing/2014/main" id="{3A889E7E-F4F0-4089-8E99-A28F84CA9C12}"/>
                </a:ext>
              </a:extLst>
            </p:cNvPr>
            <p:cNvSpPr/>
            <p:nvPr/>
          </p:nvSpPr>
          <p:spPr>
            <a:xfrm>
              <a:off x="7644496" y="3463107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0" y="49"/>
                    <a:pt x="0" y="114"/>
                  </a:cubicBezTo>
                  <a:cubicBezTo>
                    <a:pt x="0" y="176"/>
                    <a:pt x="9" y="224"/>
                    <a:pt x="22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428;p48">
              <a:extLst>
                <a:ext uri="{FF2B5EF4-FFF2-40B4-BE49-F238E27FC236}">
                  <a16:creationId xmlns:a16="http://schemas.microsoft.com/office/drawing/2014/main" id="{7A585430-1ECF-4581-830A-BD6609600F20}"/>
                </a:ext>
              </a:extLst>
            </p:cNvPr>
            <p:cNvSpPr/>
            <p:nvPr/>
          </p:nvSpPr>
          <p:spPr>
            <a:xfrm>
              <a:off x="7644005" y="3485230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5" y="0"/>
                    <a:pt x="1" y="49"/>
                    <a:pt x="1" y="115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429;p48">
              <a:extLst>
                <a:ext uri="{FF2B5EF4-FFF2-40B4-BE49-F238E27FC236}">
                  <a16:creationId xmlns:a16="http://schemas.microsoft.com/office/drawing/2014/main" id="{75CAB5D1-917F-4C7B-A78B-30449113CCD3}"/>
                </a:ext>
              </a:extLst>
            </p:cNvPr>
            <p:cNvSpPr/>
            <p:nvPr/>
          </p:nvSpPr>
          <p:spPr>
            <a:xfrm>
              <a:off x="7643611" y="3507354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0"/>
                  </a:moveTo>
                  <a:cubicBezTo>
                    <a:pt x="14" y="0"/>
                    <a:pt x="1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430;p48">
              <a:extLst>
                <a:ext uri="{FF2B5EF4-FFF2-40B4-BE49-F238E27FC236}">
                  <a16:creationId xmlns:a16="http://schemas.microsoft.com/office/drawing/2014/main" id="{1FD50CA8-4EF5-4B1A-8A79-CA1A534817E4}"/>
                </a:ext>
              </a:extLst>
            </p:cNvPr>
            <p:cNvSpPr/>
            <p:nvPr/>
          </p:nvSpPr>
          <p:spPr>
            <a:xfrm>
              <a:off x="7643218" y="3529526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6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8" y="175"/>
                    <a:pt x="48" y="114"/>
                  </a:cubicBezTo>
                  <a:cubicBezTo>
                    <a:pt x="48" y="4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431;p48">
              <a:extLst>
                <a:ext uri="{FF2B5EF4-FFF2-40B4-BE49-F238E27FC236}">
                  <a16:creationId xmlns:a16="http://schemas.microsoft.com/office/drawing/2014/main" id="{9E85309D-AAD7-420B-B4BF-CE28DE658701}"/>
                </a:ext>
              </a:extLst>
            </p:cNvPr>
            <p:cNvSpPr/>
            <p:nvPr/>
          </p:nvSpPr>
          <p:spPr>
            <a:xfrm>
              <a:off x="7642726" y="3551650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4"/>
                    <a:pt x="10" y="223"/>
                    <a:pt x="23" y="223"/>
                  </a:cubicBezTo>
                  <a:cubicBezTo>
                    <a:pt x="36" y="223"/>
                    <a:pt x="49" y="174"/>
                    <a:pt x="49" y="114"/>
                  </a:cubicBezTo>
                  <a:cubicBezTo>
                    <a:pt x="49" y="49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432;p48">
              <a:extLst>
                <a:ext uri="{FF2B5EF4-FFF2-40B4-BE49-F238E27FC236}">
                  <a16:creationId xmlns:a16="http://schemas.microsoft.com/office/drawing/2014/main" id="{54AC96EB-31DF-4267-B3DA-885B80711B31}"/>
                </a:ext>
              </a:extLst>
            </p:cNvPr>
            <p:cNvSpPr/>
            <p:nvPr/>
          </p:nvSpPr>
          <p:spPr>
            <a:xfrm>
              <a:off x="7642333" y="357377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4" y="0"/>
                    <a:pt x="0" y="49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9" y="175"/>
                    <a:pt x="49" y="114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433;p48">
              <a:extLst>
                <a:ext uri="{FF2B5EF4-FFF2-40B4-BE49-F238E27FC236}">
                  <a16:creationId xmlns:a16="http://schemas.microsoft.com/office/drawing/2014/main" id="{A2F24783-6D22-4C64-8C69-608842EBC9B3}"/>
                </a:ext>
              </a:extLst>
            </p:cNvPr>
            <p:cNvSpPr/>
            <p:nvPr/>
          </p:nvSpPr>
          <p:spPr>
            <a:xfrm>
              <a:off x="7641891" y="3595896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5"/>
                    <a:pt x="49" y="109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434;p48">
              <a:extLst>
                <a:ext uri="{FF2B5EF4-FFF2-40B4-BE49-F238E27FC236}">
                  <a16:creationId xmlns:a16="http://schemas.microsoft.com/office/drawing/2014/main" id="{6C5E8496-5798-4A30-BF40-CD737E72A80E}"/>
                </a:ext>
              </a:extLst>
            </p:cNvPr>
            <p:cNvSpPr/>
            <p:nvPr/>
          </p:nvSpPr>
          <p:spPr>
            <a:xfrm>
              <a:off x="7641448" y="3617971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5" y="1"/>
                  </a:moveTo>
                  <a:cubicBezTo>
                    <a:pt x="14" y="1"/>
                    <a:pt x="6" y="52"/>
                    <a:pt x="1" y="110"/>
                  </a:cubicBezTo>
                  <a:cubicBezTo>
                    <a:pt x="1" y="172"/>
                    <a:pt x="10" y="225"/>
                    <a:pt x="23" y="225"/>
                  </a:cubicBezTo>
                  <a:cubicBezTo>
                    <a:pt x="36" y="225"/>
                    <a:pt x="49" y="176"/>
                    <a:pt x="49" y="110"/>
                  </a:cubicBezTo>
                  <a:cubicBezTo>
                    <a:pt x="49" y="49"/>
                    <a:pt x="40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435;p48">
              <a:extLst>
                <a:ext uri="{FF2B5EF4-FFF2-40B4-BE49-F238E27FC236}">
                  <a16:creationId xmlns:a16="http://schemas.microsoft.com/office/drawing/2014/main" id="{031E4561-BE6D-44A3-8C8B-A297055D2F9D}"/>
                </a:ext>
              </a:extLst>
            </p:cNvPr>
            <p:cNvSpPr/>
            <p:nvPr/>
          </p:nvSpPr>
          <p:spPr>
            <a:xfrm>
              <a:off x="7641055" y="3639898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6" y="1"/>
                  </a:moveTo>
                  <a:cubicBezTo>
                    <a:pt x="14" y="1"/>
                    <a:pt x="4" y="53"/>
                    <a:pt x="0" y="115"/>
                  </a:cubicBezTo>
                  <a:cubicBezTo>
                    <a:pt x="0" y="176"/>
                    <a:pt x="9" y="229"/>
                    <a:pt x="22" y="229"/>
                  </a:cubicBezTo>
                  <a:cubicBezTo>
                    <a:pt x="35" y="229"/>
                    <a:pt x="48" y="180"/>
                    <a:pt x="48" y="115"/>
                  </a:cubicBezTo>
                  <a:cubicBezTo>
                    <a:pt x="48" y="53"/>
                    <a:pt x="40" y="5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436;p48">
              <a:extLst>
                <a:ext uri="{FF2B5EF4-FFF2-40B4-BE49-F238E27FC236}">
                  <a16:creationId xmlns:a16="http://schemas.microsoft.com/office/drawing/2014/main" id="{ADB225B7-64E5-4B3D-9371-7C0753841209}"/>
                </a:ext>
              </a:extLst>
            </p:cNvPr>
            <p:cNvSpPr/>
            <p:nvPr/>
          </p:nvSpPr>
          <p:spPr>
            <a:xfrm>
              <a:off x="7640612" y="3662021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5" y="53"/>
                    <a:pt x="1" y="115"/>
                  </a:cubicBezTo>
                  <a:cubicBezTo>
                    <a:pt x="1" y="176"/>
                    <a:pt x="9" y="229"/>
                    <a:pt x="23" y="229"/>
                  </a:cubicBezTo>
                  <a:cubicBezTo>
                    <a:pt x="35" y="229"/>
                    <a:pt x="49" y="176"/>
                    <a:pt x="49" y="115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437;p48">
              <a:extLst>
                <a:ext uri="{FF2B5EF4-FFF2-40B4-BE49-F238E27FC236}">
                  <a16:creationId xmlns:a16="http://schemas.microsoft.com/office/drawing/2014/main" id="{F7D497BC-A266-4173-A7AC-A6FB591A713E}"/>
                </a:ext>
              </a:extLst>
            </p:cNvPr>
            <p:cNvSpPr/>
            <p:nvPr/>
          </p:nvSpPr>
          <p:spPr>
            <a:xfrm>
              <a:off x="7640170" y="3684193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4" y="1"/>
                    <a:pt x="6" y="53"/>
                    <a:pt x="6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438;p48">
              <a:extLst>
                <a:ext uri="{FF2B5EF4-FFF2-40B4-BE49-F238E27FC236}">
                  <a16:creationId xmlns:a16="http://schemas.microsoft.com/office/drawing/2014/main" id="{A1D41CAD-B152-491F-AF05-971F0B5EB524}"/>
                </a:ext>
              </a:extLst>
            </p:cNvPr>
            <p:cNvSpPr/>
            <p:nvPr/>
          </p:nvSpPr>
          <p:spPr>
            <a:xfrm>
              <a:off x="7639727" y="370631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7" y="1"/>
                  </a:moveTo>
                  <a:cubicBezTo>
                    <a:pt x="19" y="1"/>
                    <a:pt x="5" y="53"/>
                    <a:pt x="5" y="114"/>
                  </a:cubicBezTo>
                  <a:cubicBezTo>
                    <a:pt x="1" y="175"/>
                    <a:pt x="15" y="227"/>
                    <a:pt x="27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53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439;p48">
              <a:extLst>
                <a:ext uri="{FF2B5EF4-FFF2-40B4-BE49-F238E27FC236}">
                  <a16:creationId xmlns:a16="http://schemas.microsoft.com/office/drawing/2014/main" id="{84C405C0-3AC3-4366-A6A7-D6C9B21112C8}"/>
                </a:ext>
              </a:extLst>
            </p:cNvPr>
            <p:cNvSpPr/>
            <p:nvPr/>
          </p:nvSpPr>
          <p:spPr>
            <a:xfrm>
              <a:off x="7639531" y="3728440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5" y="176"/>
                    <a:pt x="45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440;p48">
              <a:extLst>
                <a:ext uri="{FF2B5EF4-FFF2-40B4-BE49-F238E27FC236}">
                  <a16:creationId xmlns:a16="http://schemas.microsoft.com/office/drawing/2014/main" id="{715FA3AE-9605-4747-8D50-4BE430663570}"/>
                </a:ext>
              </a:extLst>
            </p:cNvPr>
            <p:cNvSpPr/>
            <p:nvPr/>
          </p:nvSpPr>
          <p:spPr>
            <a:xfrm>
              <a:off x="7639138" y="3750564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7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8" y="114"/>
                  </a:cubicBezTo>
                  <a:cubicBezTo>
                    <a:pt x="48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441;p48">
              <a:extLst>
                <a:ext uri="{FF2B5EF4-FFF2-40B4-BE49-F238E27FC236}">
                  <a16:creationId xmlns:a16="http://schemas.microsoft.com/office/drawing/2014/main" id="{3DD92AE5-716D-4DDC-A925-8B03E0800A6D}"/>
                </a:ext>
              </a:extLst>
            </p:cNvPr>
            <p:cNvSpPr/>
            <p:nvPr/>
          </p:nvSpPr>
          <p:spPr>
            <a:xfrm>
              <a:off x="7638646" y="3772687"/>
              <a:ext cx="2458" cy="11258"/>
            </a:xfrm>
            <a:custGeom>
              <a:avLst/>
              <a:gdLst/>
              <a:ahLst/>
              <a:cxnLst/>
              <a:rect l="l" t="t" r="r" b="b"/>
              <a:pathLst>
                <a:path w="50" h="229" extrusionOk="0">
                  <a:moveTo>
                    <a:pt x="27" y="1"/>
                  </a:moveTo>
                  <a:cubicBezTo>
                    <a:pt x="15" y="1"/>
                    <a:pt x="1" y="53"/>
                    <a:pt x="1" y="115"/>
                  </a:cubicBezTo>
                  <a:cubicBezTo>
                    <a:pt x="1" y="176"/>
                    <a:pt x="10" y="228"/>
                    <a:pt x="23" y="228"/>
                  </a:cubicBezTo>
                  <a:cubicBezTo>
                    <a:pt x="37" y="228"/>
                    <a:pt x="45" y="176"/>
                    <a:pt x="49" y="115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442;p48">
              <a:extLst>
                <a:ext uri="{FF2B5EF4-FFF2-40B4-BE49-F238E27FC236}">
                  <a16:creationId xmlns:a16="http://schemas.microsoft.com/office/drawing/2014/main" id="{479B2BE1-614A-42F3-B635-76ADC8C84E17}"/>
                </a:ext>
              </a:extLst>
            </p:cNvPr>
            <p:cNvSpPr/>
            <p:nvPr/>
          </p:nvSpPr>
          <p:spPr>
            <a:xfrm>
              <a:off x="7638253" y="3794811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1" y="49"/>
                    <a:pt x="1" y="115"/>
                  </a:cubicBezTo>
                  <a:cubicBezTo>
                    <a:pt x="1" y="176"/>
                    <a:pt x="9" y="224"/>
                    <a:pt x="23" y="228"/>
                  </a:cubicBezTo>
                  <a:cubicBezTo>
                    <a:pt x="35" y="228"/>
                    <a:pt x="49" y="176"/>
                    <a:pt x="49" y="115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443;p48">
              <a:extLst>
                <a:ext uri="{FF2B5EF4-FFF2-40B4-BE49-F238E27FC236}">
                  <a16:creationId xmlns:a16="http://schemas.microsoft.com/office/drawing/2014/main" id="{CFA27015-4125-49E9-B05F-B03E03F4AB3C}"/>
                </a:ext>
              </a:extLst>
            </p:cNvPr>
            <p:cNvSpPr/>
            <p:nvPr/>
          </p:nvSpPr>
          <p:spPr>
            <a:xfrm>
              <a:off x="7637859" y="3816983"/>
              <a:ext cx="2360" cy="11012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26" y="1"/>
                  </a:moveTo>
                  <a:cubicBezTo>
                    <a:pt x="13" y="1"/>
                    <a:pt x="0" y="48"/>
                    <a:pt x="0" y="114"/>
                  </a:cubicBezTo>
                  <a:cubicBezTo>
                    <a:pt x="0" y="175"/>
                    <a:pt x="9" y="223"/>
                    <a:pt x="21" y="223"/>
                  </a:cubicBezTo>
                  <a:cubicBezTo>
                    <a:pt x="22" y="223"/>
                    <a:pt x="22" y="223"/>
                    <a:pt x="23" y="223"/>
                  </a:cubicBezTo>
                  <a:cubicBezTo>
                    <a:pt x="36" y="223"/>
                    <a:pt x="47" y="172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444;p48">
              <a:extLst>
                <a:ext uri="{FF2B5EF4-FFF2-40B4-BE49-F238E27FC236}">
                  <a16:creationId xmlns:a16="http://schemas.microsoft.com/office/drawing/2014/main" id="{94C02F61-23F2-42A4-B9CD-AF3CD85F8E09}"/>
                </a:ext>
              </a:extLst>
            </p:cNvPr>
            <p:cNvSpPr/>
            <p:nvPr/>
          </p:nvSpPr>
          <p:spPr>
            <a:xfrm>
              <a:off x="7637368" y="3839107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4" y="1"/>
                    <a:pt x="5" y="49"/>
                    <a:pt x="1" y="114"/>
                  </a:cubicBezTo>
                  <a:cubicBezTo>
                    <a:pt x="1" y="175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445;p48">
              <a:extLst>
                <a:ext uri="{FF2B5EF4-FFF2-40B4-BE49-F238E27FC236}">
                  <a16:creationId xmlns:a16="http://schemas.microsoft.com/office/drawing/2014/main" id="{CD265300-BEED-4753-A81E-E776806131A0}"/>
                </a:ext>
              </a:extLst>
            </p:cNvPr>
            <p:cNvSpPr/>
            <p:nvPr/>
          </p:nvSpPr>
          <p:spPr>
            <a:xfrm>
              <a:off x="7636974" y="3861230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3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446;p48">
              <a:extLst>
                <a:ext uri="{FF2B5EF4-FFF2-40B4-BE49-F238E27FC236}">
                  <a16:creationId xmlns:a16="http://schemas.microsoft.com/office/drawing/2014/main" id="{C5F0A8B8-4146-4D1D-AE41-2F3A0A238CC9}"/>
                </a:ext>
              </a:extLst>
            </p:cNvPr>
            <p:cNvSpPr/>
            <p:nvPr/>
          </p:nvSpPr>
          <p:spPr>
            <a:xfrm>
              <a:off x="7636532" y="3883353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1"/>
                  </a:moveTo>
                  <a:cubicBezTo>
                    <a:pt x="13" y="1"/>
                    <a:pt x="5" y="49"/>
                    <a:pt x="5" y="110"/>
                  </a:cubicBezTo>
                  <a:cubicBezTo>
                    <a:pt x="1" y="176"/>
                    <a:pt x="9" y="224"/>
                    <a:pt x="22" y="224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8" y="49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447;p48">
              <a:extLst>
                <a:ext uri="{FF2B5EF4-FFF2-40B4-BE49-F238E27FC236}">
                  <a16:creationId xmlns:a16="http://schemas.microsoft.com/office/drawing/2014/main" id="{F9B299B2-B816-4F5D-B753-0B6C797F9755}"/>
                </a:ext>
              </a:extLst>
            </p:cNvPr>
            <p:cNvSpPr/>
            <p:nvPr/>
          </p:nvSpPr>
          <p:spPr>
            <a:xfrm>
              <a:off x="7636089" y="3905477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7" y="0"/>
                  </a:moveTo>
                  <a:cubicBezTo>
                    <a:pt x="14" y="0"/>
                    <a:pt x="5" y="49"/>
                    <a:pt x="5" y="110"/>
                  </a:cubicBezTo>
                  <a:cubicBezTo>
                    <a:pt x="0" y="176"/>
                    <a:pt x="14" y="224"/>
                    <a:pt x="22" y="224"/>
                  </a:cubicBezTo>
                  <a:cubicBezTo>
                    <a:pt x="36" y="224"/>
                    <a:pt x="49" y="176"/>
                    <a:pt x="49" y="110"/>
                  </a:cubicBezTo>
                  <a:cubicBezTo>
                    <a:pt x="53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448;p48">
              <a:extLst>
                <a:ext uri="{FF2B5EF4-FFF2-40B4-BE49-F238E27FC236}">
                  <a16:creationId xmlns:a16="http://schemas.microsoft.com/office/drawing/2014/main" id="{61969255-C0D4-4613-8BC4-407C1A13B7EB}"/>
                </a:ext>
              </a:extLst>
            </p:cNvPr>
            <p:cNvSpPr/>
            <p:nvPr/>
          </p:nvSpPr>
          <p:spPr>
            <a:xfrm>
              <a:off x="7635696" y="392760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0" y="0"/>
                  </a:moveTo>
                  <a:cubicBezTo>
                    <a:pt x="18" y="0"/>
                    <a:pt x="4" y="49"/>
                    <a:pt x="4" y="111"/>
                  </a:cubicBezTo>
                  <a:cubicBezTo>
                    <a:pt x="0" y="171"/>
                    <a:pt x="13" y="224"/>
                    <a:pt x="26" y="224"/>
                  </a:cubicBezTo>
                  <a:cubicBezTo>
                    <a:pt x="35" y="224"/>
                    <a:pt x="48" y="176"/>
                    <a:pt x="48" y="111"/>
                  </a:cubicBezTo>
                  <a:cubicBezTo>
                    <a:pt x="53" y="49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449;p48">
              <a:extLst>
                <a:ext uri="{FF2B5EF4-FFF2-40B4-BE49-F238E27FC236}">
                  <a16:creationId xmlns:a16="http://schemas.microsoft.com/office/drawing/2014/main" id="{07532C06-823A-405E-978F-5934CFE6928A}"/>
                </a:ext>
              </a:extLst>
            </p:cNvPr>
            <p:cNvSpPr/>
            <p:nvPr/>
          </p:nvSpPr>
          <p:spPr>
            <a:xfrm>
              <a:off x="7635254" y="394952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31" y="0"/>
                  </a:moveTo>
                  <a:cubicBezTo>
                    <a:pt x="17" y="0"/>
                    <a:pt x="5" y="53"/>
                    <a:pt x="5" y="114"/>
                  </a:cubicBezTo>
                  <a:cubicBezTo>
                    <a:pt x="1" y="175"/>
                    <a:pt x="13" y="228"/>
                    <a:pt x="27" y="228"/>
                  </a:cubicBezTo>
                  <a:cubicBezTo>
                    <a:pt x="39" y="228"/>
                    <a:pt x="48" y="175"/>
                    <a:pt x="48" y="114"/>
                  </a:cubicBezTo>
                  <a:cubicBezTo>
                    <a:pt x="53" y="53"/>
                    <a:pt x="44" y="5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450;p48">
              <a:extLst>
                <a:ext uri="{FF2B5EF4-FFF2-40B4-BE49-F238E27FC236}">
                  <a16:creationId xmlns:a16="http://schemas.microsoft.com/office/drawing/2014/main" id="{FC4C0D24-06F1-4D51-9A3D-89C868CAC039}"/>
                </a:ext>
              </a:extLst>
            </p:cNvPr>
            <p:cNvSpPr/>
            <p:nvPr/>
          </p:nvSpPr>
          <p:spPr>
            <a:xfrm>
              <a:off x="7634811" y="3971700"/>
              <a:ext cx="2606" cy="11160"/>
            </a:xfrm>
            <a:custGeom>
              <a:avLst/>
              <a:gdLst/>
              <a:ahLst/>
              <a:cxnLst/>
              <a:rect l="l" t="t" r="r" b="b"/>
              <a:pathLst>
                <a:path w="53" h="227" extrusionOk="0">
                  <a:moveTo>
                    <a:pt x="31" y="0"/>
                  </a:moveTo>
                  <a:cubicBezTo>
                    <a:pt x="18" y="0"/>
                    <a:pt x="4" y="53"/>
                    <a:pt x="4" y="113"/>
                  </a:cubicBezTo>
                  <a:cubicBezTo>
                    <a:pt x="0" y="174"/>
                    <a:pt x="14" y="227"/>
                    <a:pt x="26" y="227"/>
                  </a:cubicBezTo>
                  <a:cubicBezTo>
                    <a:pt x="40" y="227"/>
                    <a:pt x="48" y="174"/>
                    <a:pt x="48" y="113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451;p48">
              <a:extLst>
                <a:ext uri="{FF2B5EF4-FFF2-40B4-BE49-F238E27FC236}">
                  <a16:creationId xmlns:a16="http://schemas.microsoft.com/office/drawing/2014/main" id="{A69C4919-DF6A-40C4-B7CB-41354292107B}"/>
                </a:ext>
              </a:extLst>
            </p:cNvPr>
            <p:cNvSpPr/>
            <p:nvPr/>
          </p:nvSpPr>
          <p:spPr>
            <a:xfrm>
              <a:off x="7634369" y="3993823"/>
              <a:ext cx="2655" cy="11160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31" y="0"/>
                  </a:moveTo>
                  <a:cubicBezTo>
                    <a:pt x="19" y="0"/>
                    <a:pt x="5" y="53"/>
                    <a:pt x="5" y="113"/>
                  </a:cubicBezTo>
                  <a:cubicBezTo>
                    <a:pt x="1" y="174"/>
                    <a:pt x="13" y="227"/>
                    <a:pt x="27" y="227"/>
                  </a:cubicBezTo>
                  <a:cubicBezTo>
                    <a:pt x="40" y="227"/>
                    <a:pt x="49" y="174"/>
                    <a:pt x="49" y="113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452;p48">
              <a:extLst>
                <a:ext uri="{FF2B5EF4-FFF2-40B4-BE49-F238E27FC236}">
                  <a16:creationId xmlns:a16="http://schemas.microsoft.com/office/drawing/2014/main" id="{B3DD8024-1122-469B-BD34-9A90827FA45E}"/>
                </a:ext>
              </a:extLst>
            </p:cNvPr>
            <p:cNvSpPr/>
            <p:nvPr/>
          </p:nvSpPr>
          <p:spPr>
            <a:xfrm>
              <a:off x="7633975" y="4015946"/>
              <a:ext cx="2606" cy="11209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31" y="0"/>
                  </a:moveTo>
                  <a:cubicBezTo>
                    <a:pt x="17" y="0"/>
                    <a:pt x="5" y="53"/>
                    <a:pt x="5" y="113"/>
                  </a:cubicBezTo>
                  <a:cubicBezTo>
                    <a:pt x="0" y="175"/>
                    <a:pt x="13" y="222"/>
                    <a:pt x="27" y="228"/>
                  </a:cubicBezTo>
                  <a:cubicBezTo>
                    <a:pt x="39" y="228"/>
                    <a:pt x="48" y="175"/>
                    <a:pt x="48" y="113"/>
                  </a:cubicBezTo>
                  <a:cubicBezTo>
                    <a:pt x="53" y="53"/>
                    <a:pt x="43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453;p48">
              <a:extLst>
                <a:ext uri="{FF2B5EF4-FFF2-40B4-BE49-F238E27FC236}">
                  <a16:creationId xmlns:a16="http://schemas.microsoft.com/office/drawing/2014/main" id="{5DDA9E5C-2172-4922-BF7A-700DB32A51D1}"/>
                </a:ext>
              </a:extLst>
            </p:cNvPr>
            <p:cNvSpPr/>
            <p:nvPr/>
          </p:nvSpPr>
          <p:spPr>
            <a:xfrm>
              <a:off x="7633533" y="403807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0" y="0"/>
                  </a:moveTo>
                  <a:cubicBezTo>
                    <a:pt x="18" y="0"/>
                    <a:pt x="4" y="48"/>
                    <a:pt x="4" y="113"/>
                  </a:cubicBezTo>
                  <a:cubicBezTo>
                    <a:pt x="0" y="175"/>
                    <a:pt x="14" y="223"/>
                    <a:pt x="26" y="223"/>
                  </a:cubicBezTo>
                  <a:cubicBezTo>
                    <a:pt x="40" y="223"/>
                    <a:pt x="48" y="175"/>
                    <a:pt x="48" y="113"/>
                  </a:cubicBezTo>
                  <a:cubicBezTo>
                    <a:pt x="52" y="5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454;p48">
              <a:extLst>
                <a:ext uri="{FF2B5EF4-FFF2-40B4-BE49-F238E27FC236}">
                  <a16:creationId xmlns:a16="http://schemas.microsoft.com/office/drawing/2014/main" id="{EF2F3176-788A-4AF4-AE8A-3CEE71DB650C}"/>
                </a:ext>
              </a:extLst>
            </p:cNvPr>
            <p:cNvSpPr/>
            <p:nvPr/>
          </p:nvSpPr>
          <p:spPr>
            <a:xfrm>
              <a:off x="7633090" y="4060144"/>
              <a:ext cx="2655" cy="11062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455;p48">
              <a:extLst>
                <a:ext uri="{FF2B5EF4-FFF2-40B4-BE49-F238E27FC236}">
                  <a16:creationId xmlns:a16="http://schemas.microsoft.com/office/drawing/2014/main" id="{C81BC437-B016-4018-B984-0C6EDCAC9078}"/>
                </a:ext>
              </a:extLst>
            </p:cNvPr>
            <p:cNvSpPr/>
            <p:nvPr/>
          </p:nvSpPr>
          <p:spPr>
            <a:xfrm>
              <a:off x="7632697" y="4082267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6" y="1"/>
                  </a:moveTo>
                  <a:cubicBezTo>
                    <a:pt x="17" y="1"/>
                    <a:pt x="4" y="49"/>
                    <a:pt x="4" y="111"/>
                  </a:cubicBezTo>
                  <a:cubicBezTo>
                    <a:pt x="0" y="172"/>
                    <a:pt x="9" y="224"/>
                    <a:pt x="21" y="224"/>
                  </a:cubicBezTo>
                  <a:cubicBezTo>
                    <a:pt x="35" y="224"/>
                    <a:pt x="47" y="176"/>
                    <a:pt x="47" y="111"/>
                  </a:cubicBezTo>
                  <a:cubicBezTo>
                    <a:pt x="53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456;p48">
              <a:extLst>
                <a:ext uri="{FF2B5EF4-FFF2-40B4-BE49-F238E27FC236}">
                  <a16:creationId xmlns:a16="http://schemas.microsoft.com/office/drawing/2014/main" id="{1FC0DD88-BCC5-495B-9DC3-E1264C3BD645}"/>
                </a:ext>
              </a:extLst>
            </p:cNvPr>
            <p:cNvSpPr/>
            <p:nvPr/>
          </p:nvSpPr>
          <p:spPr>
            <a:xfrm>
              <a:off x="7632206" y="4104440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5" y="1"/>
                  </a:moveTo>
                  <a:cubicBezTo>
                    <a:pt x="14" y="1"/>
                    <a:pt x="5" y="51"/>
                    <a:pt x="1" y="110"/>
                  </a:cubicBezTo>
                  <a:cubicBezTo>
                    <a:pt x="1" y="171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0"/>
                  </a:cubicBezTo>
                  <a:cubicBezTo>
                    <a:pt x="49" y="48"/>
                    <a:pt x="41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457;p48">
              <a:extLst>
                <a:ext uri="{FF2B5EF4-FFF2-40B4-BE49-F238E27FC236}">
                  <a16:creationId xmlns:a16="http://schemas.microsoft.com/office/drawing/2014/main" id="{61BAF1F1-95C1-4995-AED8-A65231C5C16E}"/>
                </a:ext>
              </a:extLst>
            </p:cNvPr>
            <p:cNvSpPr/>
            <p:nvPr/>
          </p:nvSpPr>
          <p:spPr>
            <a:xfrm>
              <a:off x="7631812" y="4126367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3" y="1"/>
                    <a:pt x="5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458;p48">
              <a:extLst>
                <a:ext uri="{FF2B5EF4-FFF2-40B4-BE49-F238E27FC236}">
                  <a16:creationId xmlns:a16="http://schemas.microsoft.com/office/drawing/2014/main" id="{C1CC17DA-868A-407A-8149-1E2CD30C6F80}"/>
                </a:ext>
              </a:extLst>
            </p:cNvPr>
            <p:cNvSpPr/>
            <p:nvPr/>
          </p:nvSpPr>
          <p:spPr>
            <a:xfrm>
              <a:off x="7631419" y="4148490"/>
              <a:ext cx="2360" cy="11209"/>
            </a:xfrm>
            <a:custGeom>
              <a:avLst/>
              <a:gdLst/>
              <a:ahLst/>
              <a:cxnLst/>
              <a:rect l="l" t="t" r="r" b="b"/>
              <a:pathLst>
                <a:path w="48" h="228" extrusionOk="0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5"/>
                    <a:pt x="8" y="223"/>
                    <a:pt x="21" y="227"/>
                  </a:cubicBezTo>
                  <a:cubicBezTo>
                    <a:pt x="35" y="227"/>
                    <a:pt x="47" y="175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459;p48">
              <a:extLst>
                <a:ext uri="{FF2B5EF4-FFF2-40B4-BE49-F238E27FC236}">
                  <a16:creationId xmlns:a16="http://schemas.microsoft.com/office/drawing/2014/main" id="{B3D681F8-EBB3-47B0-9303-49D6FBB84D91}"/>
                </a:ext>
              </a:extLst>
            </p:cNvPr>
            <p:cNvSpPr/>
            <p:nvPr/>
          </p:nvSpPr>
          <p:spPr>
            <a:xfrm>
              <a:off x="7630927" y="4170614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4" y="1"/>
                    <a:pt x="1" y="49"/>
                    <a:pt x="1" y="114"/>
                  </a:cubicBezTo>
                  <a:cubicBezTo>
                    <a:pt x="1" y="176"/>
                    <a:pt x="10" y="223"/>
                    <a:pt x="23" y="223"/>
                  </a:cubicBezTo>
                  <a:cubicBezTo>
                    <a:pt x="36" y="223"/>
                    <a:pt x="45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460;p48">
              <a:extLst>
                <a:ext uri="{FF2B5EF4-FFF2-40B4-BE49-F238E27FC236}">
                  <a16:creationId xmlns:a16="http://schemas.microsoft.com/office/drawing/2014/main" id="{5B2C2BA5-805C-457C-A850-2AA49F606737}"/>
                </a:ext>
              </a:extLst>
            </p:cNvPr>
            <p:cNvSpPr/>
            <p:nvPr/>
          </p:nvSpPr>
          <p:spPr>
            <a:xfrm>
              <a:off x="7630288" y="4192737"/>
              <a:ext cx="2655" cy="11012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6"/>
                    <a:pt x="49" y="114"/>
                  </a:cubicBezTo>
                  <a:cubicBezTo>
                    <a:pt x="53" y="49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461;p48">
              <a:extLst>
                <a:ext uri="{FF2B5EF4-FFF2-40B4-BE49-F238E27FC236}">
                  <a16:creationId xmlns:a16="http://schemas.microsoft.com/office/drawing/2014/main" id="{BB8CCE6D-F882-44B6-9E68-CB0ED66C2BE5}"/>
                </a:ext>
              </a:extLst>
            </p:cNvPr>
            <p:cNvSpPr/>
            <p:nvPr/>
          </p:nvSpPr>
          <p:spPr>
            <a:xfrm>
              <a:off x="7629846" y="4214664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0"/>
                  </a:moveTo>
                  <a:cubicBezTo>
                    <a:pt x="14" y="0"/>
                    <a:pt x="6" y="53"/>
                    <a:pt x="1" y="114"/>
                  </a:cubicBezTo>
                  <a:cubicBezTo>
                    <a:pt x="1" y="175"/>
                    <a:pt x="10" y="228"/>
                    <a:pt x="23" y="228"/>
                  </a:cubicBezTo>
                  <a:cubicBezTo>
                    <a:pt x="36" y="228"/>
                    <a:pt x="49" y="175"/>
                    <a:pt x="49" y="114"/>
                  </a:cubicBezTo>
                  <a:cubicBezTo>
                    <a:pt x="49" y="53"/>
                    <a:pt x="40" y="4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462;p48">
              <a:extLst>
                <a:ext uri="{FF2B5EF4-FFF2-40B4-BE49-F238E27FC236}">
                  <a16:creationId xmlns:a16="http://schemas.microsoft.com/office/drawing/2014/main" id="{A11D775C-4C9B-4F4B-9CF1-B6C75B365862}"/>
                </a:ext>
              </a:extLst>
            </p:cNvPr>
            <p:cNvSpPr/>
            <p:nvPr/>
          </p:nvSpPr>
          <p:spPr>
            <a:xfrm>
              <a:off x="7629452" y="4236787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6" y="0"/>
                  </a:moveTo>
                  <a:cubicBezTo>
                    <a:pt x="14" y="0"/>
                    <a:pt x="0" y="53"/>
                    <a:pt x="0" y="115"/>
                  </a:cubicBezTo>
                  <a:cubicBezTo>
                    <a:pt x="0" y="175"/>
                    <a:pt x="9" y="228"/>
                    <a:pt x="22" y="228"/>
                  </a:cubicBezTo>
                  <a:cubicBezTo>
                    <a:pt x="35" y="228"/>
                    <a:pt x="44" y="175"/>
                    <a:pt x="48" y="115"/>
                  </a:cubicBezTo>
                  <a:cubicBezTo>
                    <a:pt x="48" y="53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463;p48">
              <a:extLst>
                <a:ext uri="{FF2B5EF4-FFF2-40B4-BE49-F238E27FC236}">
                  <a16:creationId xmlns:a16="http://schemas.microsoft.com/office/drawing/2014/main" id="{70D50AFA-87AF-426C-9876-F54EB36C75FA}"/>
                </a:ext>
              </a:extLst>
            </p:cNvPr>
            <p:cNvSpPr/>
            <p:nvPr/>
          </p:nvSpPr>
          <p:spPr>
            <a:xfrm>
              <a:off x="7628813" y="4258911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0"/>
                  </a:moveTo>
                  <a:cubicBezTo>
                    <a:pt x="17" y="0"/>
                    <a:pt x="5" y="48"/>
                    <a:pt x="5" y="110"/>
                  </a:cubicBezTo>
                  <a:cubicBezTo>
                    <a:pt x="1" y="175"/>
                    <a:pt x="9" y="224"/>
                    <a:pt x="22" y="224"/>
                  </a:cubicBezTo>
                  <a:cubicBezTo>
                    <a:pt x="35" y="224"/>
                    <a:pt x="48" y="175"/>
                    <a:pt x="48" y="115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464;p48">
              <a:extLst>
                <a:ext uri="{FF2B5EF4-FFF2-40B4-BE49-F238E27FC236}">
                  <a16:creationId xmlns:a16="http://schemas.microsoft.com/office/drawing/2014/main" id="{950A4481-C401-4B52-8223-0B75D46331F1}"/>
                </a:ext>
              </a:extLst>
            </p:cNvPr>
            <p:cNvSpPr/>
            <p:nvPr/>
          </p:nvSpPr>
          <p:spPr>
            <a:xfrm>
              <a:off x="7628371" y="428108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6" y="0"/>
                  </a:moveTo>
                  <a:cubicBezTo>
                    <a:pt x="14" y="0"/>
                    <a:pt x="4" y="47"/>
                    <a:pt x="0" y="109"/>
                  </a:cubicBezTo>
                  <a:cubicBezTo>
                    <a:pt x="0" y="170"/>
                    <a:pt x="10" y="223"/>
                    <a:pt x="22" y="223"/>
                  </a:cubicBezTo>
                  <a:cubicBezTo>
                    <a:pt x="36" y="223"/>
                    <a:pt x="48" y="174"/>
                    <a:pt x="48" y="109"/>
                  </a:cubicBezTo>
                  <a:cubicBezTo>
                    <a:pt x="48" y="47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465;p48">
              <a:extLst>
                <a:ext uri="{FF2B5EF4-FFF2-40B4-BE49-F238E27FC236}">
                  <a16:creationId xmlns:a16="http://schemas.microsoft.com/office/drawing/2014/main" id="{D922369A-0074-4FC0-97D4-91D23E6C47F6}"/>
                </a:ext>
              </a:extLst>
            </p:cNvPr>
            <p:cNvSpPr/>
            <p:nvPr/>
          </p:nvSpPr>
          <p:spPr>
            <a:xfrm>
              <a:off x="7627732" y="4302961"/>
              <a:ext cx="2606" cy="11209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31" y="1"/>
                  </a:moveTo>
                  <a:cubicBezTo>
                    <a:pt x="17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466;p48">
              <a:extLst>
                <a:ext uri="{FF2B5EF4-FFF2-40B4-BE49-F238E27FC236}">
                  <a16:creationId xmlns:a16="http://schemas.microsoft.com/office/drawing/2014/main" id="{83ABA350-23A5-46EC-8602-B0714499470D}"/>
                </a:ext>
              </a:extLst>
            </p:cNvPr>
            <p:cNvSpPr/>
            <p:nvPr/>
          </p:nvSpPr>
          <p:spPr>
            <a:xfrm>
              <a:off x="7627289" y="4325084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6" y="1"/>
                  </a:moveTo>
                  <a:cubicBezTo>
                    <a:pt x="14" y="1"/>
                    <a:pt x="5" y="49"/>
                    <a:pt x="0" y="114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4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467;p48">
              <a:extLst>
                <a:ext uri="{FF2B5EF4-FFF2-40B4-BE49-F238E27FC236}">
                  <a16:creationId xmlns:a16="http://schemas.microsoft.com/office/drawing/2014/main" id="{B600D5AD-34D5-48FA-9976-72072F1568DC}"/>
                </a:ext>
              </a:extLst>
            </p:cNvPr>
            <p:cNvSpPr/>
            <p:nvPr/>
          </p:nvSpPr>
          <p:spPr>
            <a:xfrm>
              <a:off x="7626650" y="4347208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0"/>
                  </a:cubicBezTo>
                  <a:cubicBezTo>
                    <a:pt x="53" y="49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468;p48">
              <a:extLst>
                <a:ext uri="{FF2B5EF4-FFF2-40B4-BE49-F238E27FC236}">
                  <a16:creationId xmlns:a16="http://schemas.microsoft.com/office/drawing/2014/main" id="{0E80E738-A67E-4B0F-8541-DBDF9D2FC8B8}"/>
                </a:ext>
              </a:extLst>
            </p:cNvPr>
            <p:cNvSpPr/>
            <p:nvPr/>
          </p:nvSpPr>
          <p:spPr>
            <a:xfrm>
              <a:off x="7626257" y="4369134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469;p48">
              <a:extLst>
                <a:ext uri="{FF2B5EF4-FFF2-40B4-BE49-F238E27FC236}">
                  <a16:creationId xmlns:a16="http://schemas.microsoft.com/office/drawing/2014/main" id="{AA5DCD37-DA1B-487E-9AA2-6FEEAFB8BEF3}"/>
                </a:ext>
              </a:extLst>
            </p:cNvPr>
            <p:cNvSpPr/>
            <p:nvPr/>
          </p:nvSpPr>
          <p:spPr>
            <a:xfrm>
              <a:off x="7625569" y="4391258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1"/>
                  </a:moveTo>
                  <a:cubicBezTo>
                    <a:pt x="14" y="1"/>
                    <a:pt x="5" y="49"/>
                    <a:pt x="0" y="110"/>
                  </a:cubicBezTo>
                  <a:cubicBezTo>
                    <a:pt x="0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470;p48">
              <a:extLst>
                <a:ext uri="{FF2B5EF4-FFF2-40B4-BE49-F238E27FC236}">
                  <a16:creationId xmlns:a16="http://schemas.microsoft.com/office/drawing/2014/main" id="{7CF57DC9-F2B5-4E66-B0D1-7C92D0FC5D75}"/>
                </a:ext>
              </a:extLst>
            </p:cNvPr>
            <p:cNvSpPr/>
            <p:nvPr/>
          </p:nvSpPr>
          <p:spPr>
            <a:xfrm>
              <a:off x="7624929" y="4413381"/>
              <a:ext cx="2655" cy="9931"/>
            </a:xfrm>
            <a:custGeom>
              <a:avLst/>
              <a:gdLst/>
              <a:ahLst/>
              <a:cxnLst/>
              <a:rect l="l" t="t" r="r" b="b"/>
              <a:pathLst>
                <a:path w="54" h="202" extrusionOk="0">
                  <a:moveTo>
                    <a:pt x="30" y="0"/>
                  </a:moveTo>
                  <a:cubicBezTo>
                    <a:pt x="17" y="0"/>
                    <a:pt x="5" y="47"/>
                    <a:pt x="5" y="101"/>
                  </a:cubicBezTo>
                  <a:cubicBezTo>
                    <a:pt x="1" y="154"/>
                    <a:pt x="9" y="202"/>
                    <a:pt x="22" y="202"/>
                  </a:cubicBezTo>
                  <a:cubicBezTo>
                    <a:pt x="36" y="202"/>
                    <a:pt x="48" y="158"/>
                    <a:pt x="48" y="101"/>
                  </a:cubicBezTo>
                  <a:cubicBezTo>
                    <a:pt x="53" y="45"/>
                    <a:pt x="40" y="1"/>
                    <a:pt x="31" y="1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471;p48">
              <a:extLst>
                <a:ext uri="{FF2B5EF4-FFF2-40B4-BE49-F238E27FC236}">
                  <a16:creationId xmlns:a16="http://schemas.microsoft.com/office/drawing/2014/main" id="{6492101C-5B76-4164-8EA1-B28A443DBB52}"/>
                </a:ext>
              </a:extLst>
            </p:cNvPr>
            <p:cNvSpPr/>
            <p:nvPr/>
          </p:nvSpPr>
          <p:spPr>
            <a:xfrm>
              <a:off x="7514706" y="1446484"/>
              <a:ext cx="260020" cy="446740"/>
            </a:xfrm>
            <a:custGeom>
              <a:avLst/>
              <a:gdLst/>
              <a:ahLst/>
              <a:cxnLst/>
              <a:rect l="l" t="t" r="r" b="b"/>
              <a:pathLst>
                <a:path w="5289" h="9087" extrusionOk="0">
                  <a:moveTo>
                    <a:pt x="2334" y="1"/>
                  </a:moveTo>
                  <a:cubicBezTo>
                    <a:pt x="1532" y="1"/>
                    <a:pt x="729" y="198"/>
                    <a:pt x="1" y="595"/>
                  </a:cubicBezTo>
                  <a:cubicBezTo>
                    <a:pt x="1" y="595"/>
                    <a:pt x="57" y="3794"/>
                    <a:pt x="202" y="5176"/>
                  </a:cubicBezTo>
                  <a:cubicBezTo>
                    <a:pt x="350" y="6561"/>
                    <a:pt x="1753" y="6644"/>
                    <a:pt x="1753" y="6644"/>
                  </a:cubicBezTo>
                  <a:cubicBezTo>
                    <a:pt x="1753" y="6644"/>
                    <a:pt x="1876" y="8628"/>
                    <a:pt x="1902" y="9082"/>
                  </a:cubicBezTo>
                  <a:cubicBezTo>
                    <a:pt x="1902" y="9087"/>
                    <a:pt x="1906" y="9087"/>
                    <a:pt x="1910" y="9087"/>
                  </a:cubicBezTo>
                  <a:lnTo>
                    <a:pt x="5148" y="8012"/>
                  </a:lnTo>
                  <a:lnTo>
                    <a:pt x="5210" y="4035"/>
                  </a:lnTo>
                  <a:lnTo>
                    <a:pt x="5289" y="2575"/>
                  </a:lnTo>
                  <a:lnTo>
                    <a:pt x="5249" y="950"/>
                  </a:lnTo>
                  <a:lnTo>
                    <a:pt x="4904" y="732"/>
                  </a:lnTo>
                  <a:cubicBezTo>
                    <a:pt x="4119" y="245"/>
                    <a:pt x="3227" y="1"/>
                    <a:pt x="233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472;p48">
              <a:extLst>
                <a:ext uri="{FF2B5EF4-FFF2-40B4-BE49-F238E27FC236}">
                  <a16:creationId xmlns:a16="http://schemas.microsoft.com/office/drawing/2014/main" id="{0989BD5C-9BE0-49B6-A462-6B6D481DF26E}"/>
                </a:ext>
              </a:extLst>
            </p:cNvPr>
            <p:cNvSpPr/>
            <p:nvPr/>
          </p:nvSpPr>
          <p:spPr>
            <a:xfrm>
              <a:off x="7525030" y="1575636"/>
              <a:ext cx="17895" cy="17699"/>
            </a:xfrm>
            <a:custGeom>
              <a:avLst/>
              <a:gdLst/>
              <a:ahLst/>
              <a:cxnLst/>
              <a:rect l="l" t="t" r="r" b="b"/>
              <a:pathLst>
                <a:path w="364" h="360" extrusionOk="0">
                  <a:moveTo>
                    <a:pt x="183" y="1"/>
                  </a:moveTo>
                  <a:cubicBezTo>
                    <a:pt x="180" y="1"/>
                    <a:pt x="178" y="1"/>
                    <a:pt x="175" y="1"/>
                  </a:cubicBezTo>
                  <a:cubicBezTo>
                    <a:pt x="75" y="5"/>
                    <a:pt x="0" y="88"/>
                    <a:pt x="4" y="189"/>
                  </a:cubicBezTo>
                  <a:cubicBezTo>
                    <a:pt x="9" y="283"/>
                    <a:pt x="88" y="360"/>
                    <a:pt x="181" y="360"/>
                  </a:cubicBezTo>
                  <a:cubicBezTo>
                    <a:pt x="183" y="360"/>
                    <a:pt x="186" y="360"/>
                    <a:pt x="188" y="360"/>
                  </a:cubicBezTo>
                  <a:cubicBezTo>
                    <a:pt x="289" y="354"/>
                    <a:pt x="363" y="272"/>
                    <a:pt x="359" y="171"/>
                  </a:cubicBezTo>
                  <a:cubicBezTo>
                    <a:pt x="355" y="78"/>
                    <a:pt x="27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473;p48">
              <a:extLst>
                <a:ext uri="{FF2B5EF4-FFF2-40B4-BE49-F238E27FC236}">
                  <a16:creationId xmlns:a16="http://schemas.microsoft.com/office/drawing/2014/main" id="{2FA3F984-5738-4235-8D92-A6C36119B808}"/>
                </a:ext>
              </a:extLst>
            </p:cNvPr>
            <p:cNvSpPr/>
            <p:nvPr/>
          </p:nvSpPr>
          <p:spPr>
            <a:xfrm>
              <a:off x="7523949" y="1570375"/>
              <a:ext cx="35495" cy="11701"/>
            </a:xfrm>
            <a:custGeom>
              <a:avLst/>
              <a:gdLst/>
              <a:ahLst/>
              <a:cxnLst/>
              <a:rect l="l" t="t" r="r" b="b"/>
              <a:pathLst>
                <a:path w="722" h="238" extrusionOk="0">
                  <a:moveTo>
                    <a:pt x="393" y="0"/>
                  </a:moveTo>
                  <a:cubicBezTo>
                    <a:pt x="376" y="0"/>
                    <a:pt x="359" y="1"/>
                    <a:pt x="341" y="3"/>
                  </a:cubicBezTo>
                  <a:cubicBezTo>
                    <a:pt x="224" y="16"/>
                    <a:pt x="127" y="73"/>
                    <a:pt x="75" y="126"/>
                  </a:cubicBezTo>
                  <a:cubicBezTo>
                    <a:pt x="18" y="178"/>
                    <a:pt x="0" y="221"/>
                    <a:pt x="14" y="235"/>
                  </a:cubicBezTo>
                  <a:cubicBezTo>
                    <a:pt x="16" y="237"/>
                    <a:pt x="18" y="238"/>
                    <a:pt x="22" y="238"/>
                  </a:cubicBezTo>
                  <a:cubicBezTo>
                    <a:pt x="58" y="238"/>
                    <a:pt x="178" y="137"/>
                    <a:pt x="355" y="121"/>
                  </a:cubicBezTo>
                  <a:cubicBezTo>
                    <a:pt x="375" y="118"/>
                    <a:pt x="395" y="117"/>
                    <a:pt x="415" y="117"/>
                  </a:cubicBezTo>
                  <a:cubicBezTo>
                    <a:pt x="550" y="117"/>
                    <a:pt x="657" y="165"/>
                    <a:pt x="695" y="165"/>
                  </a:cubicBezTo>
                  <a:cubicBezTo>
                    <a:pt x="701" y="165"/>
                    <a:pt x="706" y="164"/>
                    <a:pt x="708" y="160"/>
                  </a:cubicBezTo>
                  <a:cubicBezTo>
                    <a:pt x="722" y="147"/>
                    <a:pt x="696" y="108"/>
                    <a:pt x="630" y="64"/>
                  </a:cubicBezTo>
                  <a:cubicBezTo>
                    <a:pt x="574" y="31"/>
                    <a:pt x="490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474;p48">
              <a:extLst>
                <a:ext uri="{FF2B5EF4-FFF2-40B4-BE49-F238E27FC236}">
                  <a16:creationId xmlns:a16="http://schemas.microsoft.com/office/drawing/2014/main" id="{0C9DC935-3081-4114-8E36-AD05535ECE5A}"/>
                </a:ext>
              </a:extLst>
            </p:cNvPr>
            <p:cNvSpPr/>
            <p:nvPr/>
          </p:nvSpPr>
          <p:spPr>
            <a:xfrm>
              <a:off x="7627535" y="1571703"/>
              <a:ext cx="19812" cy="17404"/>
            </a:xfrm>
            <a:custGeom>
              <a:avLst/>
              <a:gdLst/>
              <a:ahLst/>
              <a:cxnLst/>
              <a:rect l="l" t="t" r="r" b="b"/>
              <a:pathLst>
                <a:path w="403" h="354" extrusionOk="0">
                  <a:moveTo>
                    <a:pt x="201" y="0"/>
                  </a:moveTo>
                  <a:cubicBezTo>
                    <a:pt x="165" y="0"/>
                    <a:pt x="128" y="12"/>
                    <a:pt x="96" y="37"/>
                  </a:cubicBezTo>
                  <a:cubicBezTo>
                    <a:pt x="17" y="94"/>
                    <a:pt x="0" y="204"/>
                    <a:pt x="61" y="282"/>
                  </a:cubicBezTo>
                  <a:cubicBezTo>
                    <a:pt x="95" y="329"/>
                    <a:pt x="148" y="354"/>
                    <a:pt x="202" y="354"/>
                  </a:cubicBezTo>
                  <a:cubicBezTo>
                    <a:pt x="240" y="354"/>
                    <a:pt x="278" y="342"/>
                    <a:pt x="310" y="317"/>
                  </a:cubicBezTo>
                  <a:cubicBezTo>
                    <a:pt x="388" y="260"/>
                    <a:pt x="402" y="151"/>
                    <a:pt x="345" y="73"/>
                  </a:cubicBezTo>
                  <a:cubicBezTo>
                    <a:pt x="309" y="26"/>
                    <a:pt x="255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475;p48">
              <a:extLst>
                <a:ext uri="{FF2B5EF4-FFF2-40B4-BE49-F238E27FC236}">
                  <a16:creationId xmlns:a16="http://schemas.microsoft.com/office/drawing/2014/main" id="{CD4E2086-DCB4-4925-BABA-AECA75B116E0}"/>
                </a:ext>
              </a:extLst>
            </p:cNvPr>
            <p:cNvSpPr/>
            <p:nvPr/>
          </p:nvSpPr>
          <p:spPr>
            <a:xfrm>
              <a:off x="7628125" y="1565852"/>
              <a:ext cx="35299" cy="11504"/>
            </a:xfrm>
            <a:custGeom>
              <a:avLst/>
              <a:gdLst/>
              <a:ahLst/>
              <a:cxnLst/>
              <a:rect l="l" t="t" r="r" b="b"/>
              <a:pathLst>
                <a:path w="718" h="234" extrusionOk="0">
                  <a:moveTo>
                    <a:pt x="389" y="0"/>
                  </a:moveTo>
                  <a:cubicBezTo>
                    <a:pt x="372" y="0"/>
                    <a:pt x="355" y="1"/>
                    <a:pt x="338" y="3"/>
                  </a:cubicBezTo>
                  <a:cubicBezTo>
                    <a:pt x="219" y="16"/>
                    <a:pt x="124" y="69"/>
                    <a:pt x="71" y="121"/>
                  </a:cubicBezTo>
                  <a:cubicBezTo>
                    <a:pt x="15" y="178"/>
                    <a:pt x="1" y="222"/>
                    <a:pt x="9" y="230"/>
                  </a:cubicBezTo>
                  <a:cubicBezTo>
                    <a:pt x="12" y="232"/>
                    <a:pt x="14" y="233"/>
                    <a:pt x="18" y="233"/>
                  </a:cubicBezTo>
                  <a:cubicBezTo>
                    <a:pt x="57" y="233"/>
                    <a:pt x="178" y="132"/>
                    <a:pt x="350" y="117"/>
                  </a:cubicBezTo>
                  <a:cubicBezTo>
                    <a:pt x="372" y="115"/>
                    <a:pt x="394" y="113"/>
                    <a:pt x="414" y="113"/>
                  </a:cubicBezTo>
                  <a:cubicBezTo>
                    <a:pt x="551" y="113"/>
                    <a:pt x="657" y="161"/>
                    <a:pt x="695" y="161"/>
                  </a:cubicBezTo>
                  <a:cubicBezTo>
                    <a:pt x="702" y="161"/>
                    <a:pt x="707" y="159"/>
                    <a:pt x="709" y="156"/>
                  </a:cubicBezTo>
                  <a:cubicBezTo>
                    <a:pt x="717" y="147"/>
                    <a:pt x="691" y="103"/>
                    <a:pt x="626" y="65"/>
                  </a:cubicBezTo>
                  <a:cubicBezTo>
                    <a:pt x="574" y="30"/>
                    <a:pt x="489" y="0"/>
                    <a:pt x="3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476;p48">
              <a:extLst>
                <a:ext uri="{FF2B5EF4-FFF2-40B4-BE49-F238E27FC236}">
                  <a16:creationId xmlns:a16="http://schemas.microsoft.com/office/drawing/2014/main" id="{3166E46A-1032-4FE4-BE92-18649945FBD7}"/>
                </a:ext>
              </a:extLst>
            </p:cNvPr>
            <p:cNvSpPr/>
            <p:nvPr/>
          </p:nvSpPr>
          <p:spPr>
            <a:xfrm>
              <a:off x="7572522" y="1576078"/>
              <a:ext cx="25810" cy="83970"/>
            </a:xfrm>
            <a:custGeom>
              <a:avLst/>
              <a:gdLst/>
              <a:ahLst/>
              <a:cxnLst/>
              <a:rect l="l" t="t" r="r" b="b"/>
              <a:pathLst>
                <a:path w="525" h="1708" extrusionOk="0">
                  <a:moveTo>
                    <a:pt x="480" y="0"/>
                  </a:moveTo>
                  <a:cubicBezTo>
                    <a:pt x="452" y="0"/>
                    <a:pt x="305" y="455"/>
                    <a:pt x="149" y="1019"/>
                  </a:cubicBezTo>
                  <a:cubicBezTo>
                    <a:pt x="114" y="1154"/>
                    <a:pt x="79" y="1285"/>
                    <a:pt x="44" y="1426"/>
                  </a:cubicBezTo>
                  <a:cubicBezTo>
                    <a:pt x="31" y="1482"/>
                    <a:pt x="0" y="1552"/>
                    <a:pt x="35" y="1630"/>
                  </a:cubicBezTo>
                  <a:cubicBezTo>
                    <a:pt x="67" y="1695"/>
                    <a:pt x="126" y="1707"/>
                    <a:pt x="170" y="1707"/>
                  </a:cubicBezTo>
                  <a:cubicBezTo>
                    <a:pt x="186" y="1707"/>
                    <a:pt x="200" y="1706"/>
                    <a:pt x="210" y="1705"/>
                  </a:cubicBezTo>
                  <a:cubicBezTo>
                    <a:pt x="406" y="1696"/>
                    <a:pt x="525" y="1683"/>
                    <a:pt x="525" y="1666"/>
                  </a:cubicBezTo>
                  <a:cubicBezTo>
                    <a:pt x="525" y="1652"/>
                    <a:pt x="402" y="1640"/>
                    <a:pt x="210" y="1635"/>
                  </a:cubicBezTo>
                  <a:cubicBezTo>
                    <a:pt x="162" y="1630"/>
                    <a:pt x="118" y="1626"/>
                    <a:pt x="109" y="1596"/>
                  </a:cubicBezTo>
                  <a:cubicBezTo>
                    <a:pt x="97" y="1565"/>
                    <a:pt x="114" y="1509"/>
                    <a:pt x="131" y="1447"/>
                  </a:cubicBezTo>
                  <a:cubicBezTo>
                    <a:pt x="170" y="1311"/>
                    <a:pt x="210" y="1180"/>
                    <a:pt x="245" y="1049"/>
                  </a:cubicBezTo>
                  <a:cubicBezTo>
                    <a:pt x="402" y="476"/>
                    <a:pt x="507" y="10"/>
                    <a:pt x="481" y="0"/>
                  </a:cubicBezTo>
                  <a:cubicBezTo>
                    <a:pt x="480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477;p48">
              <a:extLst>
                <a:ext uri="{FF2B5EF4-FFF2-40B4-BE49-F238E27FC236}">
                  <a16:creationId xmlns:a16="http://schemas.microsoft.com/office/drawing/2014/main" id="{75DFCDA5-9248-4A17-99CB-DB811F1C3609}"/>
                </a:ext>
              </a:extLst>
            </p:cNvPr>
            <p:cNvSpPr/>
            <p:nvPr/>
          </p:nvSpPr>
          <p:spPr>
            <a:xfrm>
              <a:off x="7585009" y="1664277"/>
              <a:ext cx="51129" cy="29055"/>
            </a:xfrm>
            <a:custGeom>
              <a:avLst/>
              <a:gdLst/>
              <a:ahLst/>
              <a:cxnLst/>
              <a:rect l="l" t="t" r="r" b="b"/>
              <a:pathLst>
                <a:path w="1040" h="591" extrusionOk="0">
                  <a:moveTo>
                    <a:pt x="939" y="1"/>
                  </a:moveTo>
                  <a:cubicBezTo>
                    <a:pt x="924" y="1"/>
                    <a:pt x="340" y="368"/>
                    <a:pt x="0" y="383"/>
                  </a:cubicBezTo>
                  <a:cubicBezTo>
                    <a:pt x="0" y="383"/>
                    <a:pt x="159" y="591"/>
                    <a:pt x="413" y="591"/>
                  </a:cubicBezTo>
                  <a:cubicBezTo>
                    <a:pt x="483" y="591"/>
                    <a:pt x="560" y="575"/>
                    <a:pt x="642" y="536"/>
                  </a:cubicBezTo>
                  <a:cubicBezTo>
                    <a:pt x="1039" y="348"/>
                    <a:pt x="908" y="25"/>
                    <a:pt x="908" y="25"/>
                  </a:cubicBezTo>
                  <a:cubicBezTo>
                    <a:pt x="932" y="8"/>
                    <a:pt x="941" y="1"/>
                    <a:pt x="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478;p48">
              <a:extLst>
                <a:ext uri="{FF2B5EF4-FFF2-40B4-BE49-F238E27FC236}">
                  <a16:creationId xmlns:a16="http://schemas.microsoft.com/office/drawing/2014/main" id="{910F7CAC-5756-4A52-90C0-664102C63429}"/>
                </a:ext>
              </a:extLst>
            </p:cNvPr>
            <p:cNvSpPr/>
            <p:nvPr/>
          </p:nvSpPr>
          <p:spPr>
            <a:xfrm>
              <a:off x="7600889" y="1739988"/>
              <a:ext cx="88984" cy="51227"/>
            </a:xfrm>
            <a:custGeom>
              <a:avLst/>
              <a:gdLst/>
              <a:ahLst/>
              <a:cxnLst/>
              <a:rect l="l" t="t" r="r" b="b"/>
              <a:pathLst>
                <a:path w="1810" h="1042" extrusionOk="0">
                  <a:moveTo>
                    <a:pt x="1809" y="1"/>
                  </a:moveTo>
                  <a:cubicBezTo>
                    <a:pt x="936" y="670"/>
                    <a:pt x="0" y="700"/>
                    <a:pt x="0" y="700"/>
                  </a:cubicBezTo>
                  <a:lnTo>
                    <a:pt x="44" y="1041"/>
                  </a:lnTo>
                  <a:cubicBezTo>
                    <a:pt x="1438" y="1037"/>
                    <a:pt x="1809" y="1"/>
                    <a:pt x="1809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479;p48">
              <a:extLst>
                <a:ext uri="{FF2B5EF4-FFF2-40B4-BE49-F238E27FC236}">
                  <a16:creationId xmlns:a16="http://schemas.microsoft.com/office/drawing/2014/main" id="{5719B40A-F802-4641-B540-AFE4272CEE60}"/>
                </a:ext>
              </a:extLst>
            </p:cNvPr>
            <p:cNvSpPr/>
            <p:nvPr/>
          </p:nvSpPr>
          <p:spPr>
            <a:xfrm>
              <a:off x="7480980" y="1388275"/>
              <a:ext cx="320343" cy="244387"/>
            </a:xfrm>
            <a:custGeom>
              <a:avLst/>
              <a:gdLst/>
              <a:ahLst/>
              <a:cxnLst/>
              <a:rect l="l" t="t" r="r" b="b"/>
              <a:pathLst>
                <a:path w="6516" h="4971" extrusionOk="0">
                  <a:moveTo>
                    <a:pt x="3129" y="0"/>
                  </a:moveTo>
                  <a:cubicBezTo>
                    <a:pt x="2898" y="0"/>
                    <a:pt x="2671" y="43"/>
                    <a:pt x="2461" y="141"/>
                  </a:cubicBezTo>
                  <a:cubicBezTo>
                    <a:pt x="2251" y="242"/>
                    <a:pt x="2068" y="390"/>
                    <a:pt x="1854" y="473"/>
                  </a:cubicBezTo>
                  <a:cubicBezTo>
                    <a:pt x="1399" y="652"/>
                    <a:pt x="840" y="521"/>
                    <a:pt x="442" y="801"/>
                  </a:cubicBezTo>
                  <a:cubicBezTo>
                    <a:pt x="79" y="1063"/>
                    <a:pt x="1" y="1614"/>
                    <a:pt x="210" y="2007"/>
                  </a:cubicBezTo>
                  <a:cubicBezTo>
                    <a:pt x="424" y="2400"/>
                    <a:pt x="862" y="2636"/>
                    <a:pt x="1303" y="2693"/>
                  </a:cubicBezTo>
                  <a:cubicBezTo>
                    <a:pt x="1389" y="2704"/>
                    <a:pt x="1475" y="2709"/>
                    <a:pt x="1561" y="2709"/>
                  </a:cubicBezTo>
                  <a:cubicBezTo>
                    <a:pt x="1918" y="2709"/>
                    <a:pt x="2276" y="2621"/>
                    <a:pt x="2614" y="2501"/>
                  </a:cubicBezTo>
                  <a:cubicBezTo>
                    <a:pt x="2791" y="2439"/>
                    <a:pt x="2980" y="2370"/>
                    <a:pt x="3162" y="2370"/>
                  </a:cubicBezTo>
                  <a:cubicBezTo>
                    <a:pt x="3236" y="2370"/>
                    <a:pt x="3308" y="2381"/>
                    <a:pt x="3379" y="2409"/>
                  </a:cubicBezTo>
                  <a:cubicBezTo>
                    <a:pt x="3611" y="2497"/>
                    <a:pt x="3772" y="2755"/>
                    <a:pt x="4021" y="2776"/>
                  </a:cubicBezTo>
                  <a:cubicBezTo>
                    <a:pt x="4033" y="2777"/>
                    <a:pt x="4045" y="2777"/>
                    <a:pt x="4057" y="2777"/>
                  </a:cubicBezTo>
                  <a:cubicBezTo>
                    <a:pt x="4195" y="2777"/>
                    <a:pt x="4344" y="2720"/>
                    <a:pt x="4472" y="2720"/>
                  </a:cubicBezTo>
                  <a:cubicBezTo>
                    <a:pt x="4541" y="2720"/>
                    <a:pt x="4603" y="2736"/>
                    <a:pt x="4654" y="2785"/>
                  </a:cubicBezTo>
                  <a:cubicBezTo>
                    <a:pt x="4720" y="2846"/>
                    <a:pt x="4738" y="2938"/>
                    <a:pt x="4755" y="3025"/>
                  </a:cubicBezTo>
                  <a:cubicBezTo>
                    <a:pt x="4838" y="3506"/>
                    <a:pt x="5122" y="4467"/>
                    <a:pt x="5205" y="4944"/>
                  </a:cubicBezTo>
                  <a:cubicBezTo>
                    <a:pt x="5249" y="4962"/>
                    <a:pt x="5289" y="4970"/>
                    <a:pt x="5327" y="4970"/>
                  </a:cubicBezTo>
                  <a:cubicBezTo>
                    <a:pt x="5565" y="4970"/>
                    <a:pt x="5716" y="4658"/>
                    <a:pt x="6009" y="4651"/>
                  </a:cubicBezTo>
                  <a:cubicBezTo>
                    <a:pt x="6062" y="3598"/>
                    <a:pt x="6516" y="2540"/>
                    <a:pt x="6250" y="1517"/>
                  </a:cubicBezTo>
                  <a:cubicBezTo>
                    <a:pt x="6189" y="1264"/>
                    <a:pt x="6066" y="1010"/>
                    <a:pt x="5848" y="867"/>
                  </a:cubicBezTo>
                  <a:cubicBezTo>
                    <a:pt x="5755" y="804"/>
                    <a:pt x="5639" y="771"/>
                    <a:pt x="5525" y="771"/>
                  </a:cubicBezTo>
                  <a:cubicBezTo>
                    <a:pt x="5384" y="771"/>
                    <a:pt x="5246" y="821"/>
                    <a:pt x="5158" y="927"/>
                  </a:cubicBezTo>
                  <a:lnTo>
                    <a:pt x="5158" y="927"/>
                  </a:lnTo>
                  <a:cubicBezTo>
                    <a:pt x="4772" y="635"/>
                    <a:pt x="4381" y="343"/>
                    <a:pt x="3934" y="163"/>
                  </a:cubicBezTo>
                  <a:cubicBezTo>
                    <a:pt x="3680" y="61"/>
                    <a:pt x="3402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480;p48">
              <a:extLst>
                <a:ext uri="{FF2B5EF4-FFF2-40B4-BE49-F238E27FC236}">
                  <a16:creationId xmlns:a16="http://schemas.microsoft.com/office/drawing/2014/main" id="{9B096ED8-E277-46F1-ACF4-5D044DFD4ED4}"/>
                </a:ext>
              </a:extLst>
            </p:cNvPr>
            <p:cNvSpPr/>
            <p:nvPr/>
          </p:nvSpPr>
          <p:spPr>
            <a:xfrm>
              <a:off x="7747640" y="1559805"/>
              <a:ext cx="59044" cy="85641"/>
            </a:xfrm>
            <a:custGeom>
              <a:avLst/>
              <a:gdLst/>
              <a:ahLst/>
              <a:cxnLst/>
              <a:rect l="l" t="t" r="r" b="b"/>
              <a:pathLst>
                <a:path w="1201" h="1742" extrusionOk="0">
                  <a:moveTo>
                    <a:pt x="321" y="0"/>
                  </a:moveTo>
                  <a:cubicBezTo>
                    <a:pt x="147" y="0"/>
                    <a:pt x="10" y="51"/>
                    <a:pt x="0" y="57"/>
                  </a:cubicBezTo>
                  <a:cubicBezTo>
                    <a:pt x="0" y="57"/>
                    <a:pt x="53" y="1673"/>
                    <a:pt x="61" y="1704"/>
                  </a:cubicBezTo>
                  <a:cubicBezTo>
                    <a:pt x="62" y="1715"/>
                    <a:pt x="173" y="1741"/>
                    <a:pt x="322" y="1741"/>
                  </a:cubicBezTo>
                  <a:cubicBezTo>
                    <a:pt x="662" y="1741"/>
                    <a:pt x="1200" y="1604"/>
                    <a:pt x="1088" y="825"/>
                  </a:cubicBezTo>
                  <a:cubicBezTo>
                    <a:pt x="988" y="136"/>
                    <a:pt x="605" y="0"/>
                    <a:pt x="32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481;p48">
              <a:extLst>
                <a:ext uri="{FF2B5EF4-FFF2-40B4-BE49-F238E27FC236}">
                  <a16:creationId xmlns:a16="http://schemas.microsoft.com/office/drawing/2014/main" id="{2FF4CCE1-6BF6-4800-9E32-02FBD048DB43}"/>
                </a:ext>
              </a:extLst>
            </p:cNvPr>
            <p:cNvSpPr/>
            <p:nvPr/>
          </p:nvSpPr>
          <p:spPr>
            <a:xfrm>
              <a:off x="7762635" y="1576914"/>
              <a:ext cx="24975" cy="48671"/>
            </a:xfrm>
            <a:custGeom>
              <a:avLst/>
              <a:gdLst/>
              <a:ahLst/>
              <a:cxnLst/>
              <a:rect l="l" t="t" r="r" b="b"/>
              <a:pathLst>
                <a:path w="508" h="990" extrusionOk="0">
                  <a:moveTo>
                    <a:pt x="155" y="0"/>
                  </a:moveTo>
                  <a:cubicBezTo>
                    <a:pt x="150" y="0"/>
                    <a:pt x="146" y="1"/>
                    <a:pt x="141" y="1"/>
                  </a:cubicBezTo>
                  <a:cubicBezTo>
                    <a:pt x="101" y="1"/>
                    <a:pt x="62" y="19"/>
                    <a:pt x="36" y="45"/>
                  </a:cubicBezTo>
                  <a:cubicBezTo>
                    <a:pt x="14" y="71"/>
                    <a:pt x="6" y="98"/>
                    <a:pt x="6" y="119"/>
                  </a:cubicBezTo>
                  <a:cubicBezTo>
                    <a:pt x="1" y="163"/>
                    <a:pt x="23" y="185"/>
                    <a:pt x="26" y="185"/>
                  </a:cubicBezTo>
                  <a:cubicBezTo>
                    <a:pt x="26" y="185"/>
                    <a:pt x="27" y="185"/>
                    <a:pt x="27" y="185"/>
                  </a:cubicBezTo>
                  <a:cubicBezTo>
                    <a:pt x="36" y="181"/>
                    <a:pt x="22" y="158"/>
                    <a:pt x="36" y="128"/>
                  </a:cubicBezTo>
                  <a:cubicBezTo>
                    <a:pt x="44" y="95"/>
                    <a:pt x="73" y="57"/>
                    <a:pt x="126" y="57"/>
                  </a:cubicBezTo>
                  <a:cubicBezTo>
                    <a:pt x="130" y="57"/>
                    <a:pt x="136" y="57"/>
                    <a:pt x="141" y="58"/>
                  </a:cubicBezTo>
                  <a:cubicBezTo>
                    <a:pt x="202" y="58"/>
                    <a:pt x="262" y="106"/>
                    <a:pt x="311" y="185"/>
                  </a:cubicBezTo>
                  <a:cubicBezTo>
                    <a:pt x="355" y="259"/>
                    <a:pt x="394" y="355"/>
                    <a:pt x="403" y="455"/>
                  </a:cubicBezTo>
                  <a:cubicBezTo>
                    <a:pt x="429" y="657"/>
                    <a:pt x="355" y="858"/>
                    <a:pt x="246" y="919"/>
                  </a:cubicBezTo>
                  <a:cubicBezTo>
                    <a:pt x="211" y="937"/>
                    <a:pt x="176" y="945"/>
                    <a:pt x="147" y="945"/>
                  </a:cubicBezTo>
                  <a:cubicBezTo>
                    <a:pt x="127" y="945"/>
                    <a:pt x="110" y="942"/>
                    <a:pt x="97" y="937"/>
                  </a:cubicBezTo>
                  <a:cubicBezTo>
                    <a:pt x="66" y="928"/>
                    <a:pt x="48" y="914"/>
                    <a:pt x="42" y="914"/>
                  </a:cubicBezTo>
                  <a:cubicBezTo>
                    <a:pt x="41" y="914"/>
                    <a:pt x="41" y="914"/>
                    <a:pt x="40" y="915"/>
                  </a:cubicBezTo>
                  <a:cubicBezTo>
                    <a:pt x="36" y="919"/>
                    <a:pt x="49" y="945"/>
                    <a:pt x="84" y="967"/>
                  </a:cubicBezTo>
                  <a:cubicBezTo>
                    <a:pt x="107" y="980"/>
                    <a:pt x="139" y="989"/>
                    <a:pt x="177" y="989"/>
                  </a:cubicBezTo>
                  <a:cubicBezTo>
                    <a:pt x="205" y="989"/>
                    <a:pt x="236" y="984"/>
                    <a:pt x="268" y="971"/>
                  </a:cubicBezTo>
                  <a:cubicBezTo>
                    <a:pt x="425" y="901"/>
                    <a:pt x="508" y="675"/>
                    <a:pt x="482" y="447"/>
                  </a:cubicBezTo>
                  <a:cubicBezTo>
                    <a:pt x="468" y="334"/>
                    <a:pt x="425" y="229"/>
                    <a:pt x="367" y="145"/>
                  </a:cubicBezTo>
                  <a:cubicBezTo>
                    <a:pt x="318" y="67"/>
                    <a:pt x="237" y="0"/>
                    <a:pt x="155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482;p48">
              <a:extLst>
                <a:ext uri="{FF2B5EF4-FFF2-40B4-BE49-F238E27FC236}">
                  <a16:creationId xmlns:a16="http://schemas.microsoft.com/office/drawing/2014/main" id="{C216FC17-5218-46A1-A4C3-448FF3BFBAF4}"/>
                </a:ext>
              </a:extLst>
            </p:cNvPr>
            <p:cNvSpPr/>
            <p:nvPr/>
          </p:nvSpPr>
          <p:spPr>
            <a:xfrm>
              <a:off x="7723747" y="1399042"/>
              <a:ext cx="12340" cy="40215"/>
            </a:xfrm>
            <a:custGeom>
              <a:avLst/>
              <a:gdLst/>
              <a:ahLst/>
              <a:cxnLst/>
              <a:rect l="l" t="t" r="r" b="b"/>
              <a:pathLst>
                <a:path w="251" h="818" extrusionOk="0">
                  <a:moveTo>
                    <a:pt x="33" y="0"/>
                  </a:moveTo>
                  <a:cubicBezTo>
                    <a:pt x="32" y="0"/>
                    <a:pt x="32" y="0"/>
                    <a:pt x="31" y="1"/>
                  </a:cubicBezTo>
                  <a:cubicBezTo>
                    <a:pt x="0" y="5"/>
                    <a:pt x="18" y="197"/>
                    <a:pt x="71" y="420"/>
                  </a:cubicBezTo>
                  <a:cubicBezTo>
                    <a:pt x="123" y="645"/>
                    <a:pt x="187" y="818"/>
                    <a:pt x="219" y="818"/>
                  </a:cubicBezTo>
                  <a:cubicBezTo>
                    <a:pt x="219" y="818"/>
                    <a:pt x="219" y="818"/>
                    <a:pt x="220" y="818"/>
                  </a:cubicBezTo>
                  <a:cubicBezTo>
                    <a:pt x="250" y="809"/>
                    <a:pt x="236" y="622"/>
                    <a:pt x="184" y="394"/>
                  </a:cubicBezTo>
                  <a:cubicBezTo>
                    <a:pt x="133" y="176"/>
                    <a:pt x="65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483;p48">
              <a:extLst>
                <a:ext uri="{FF2B5EF4-FFF2-40B4-BE49-F238E27FC236}">
                  <a16:creationId xmlns:a16="http://schemas.microsoft.com/office/drawing/2014/main" id="{B4ED593D-921B-4313-93B6-392A969795B1}"/>
                </a:ext>
              </a:extLst>
            </p:cNvPr>
            <p:cNvSpPr/>
            <p:nvPr/>
          </p:nvSpPr>
          <p:spPr>
            <a:xfrm>
              <a:off x="7731662" y="1401598"/>
              <a:ext cx="19223" cy="37708"/>
            </a:xfrm>
            <a:custGeom>
              <a:avLst/>
              <a:gdLst/>
              <a:ahLst/>
              <a:cxnLst/>
              <a:rect l="l" t="t" r="r" b="b"/>
              <a:pathLst>
                <a:path w="391" h="767" extrusionOk="0">
                  <a:moveTo>
                    <a:pt x="360" y="0"/>
                  </a:moveTo>
                  <a:cubicBezTo>
                    <a:pt x="326" y="0"/>
                    <a:pt x="229" y="158"/>
                    <a:pt x="146" y="360"/>
                  </a:cubicBezTo>
                  <a:cubicBezTo>
                    <a:pt x="53" y="570"/>
                    <a:pt x="1" y="753"/>
                    <a:pt x="32" y="766"/>
                  </a:cubicBezTo>
                  <a:cubicBezTo>
                    <a:pt x="34" y="766"/>
                    <a:pt x="35" y="767"/>
                    <a:pt x="36" y="767"/>
                  </a:cubicBezTo>
                  <a:cubicBezTo>
                    <a:pt x="70" y="767"/>
                    <a:pt x="162" y="609"/>
                    <a:pt x="251" y="407"/>
                  </a:cubicBezTo>
                  <a:cubicBezTo>
                    <a:pt x="342" y="197"/>
                    <a:pt x="390" y="14"/>
                    <a:pt x="364" y="1"/>
                  </a:cubicBezTo>
                  <a:cubicBezTo>
                    <a:pt x="363" y="1"/>
                    <a:pt x="361" y="0"/>
                    <a:pt x="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484;p48">
              <a:extLst>
                <a:ext uri="{FF2B5EF4-FFF2-40B4-BE49-F238E27FC236}">
                  <a16:creationId xmlns:a16="http://schemas.microsoft.com/office/drawing/2014/main" id="{BE9B003A-21E0-4C26-98F3-85B12C2A15C5}"/>
                </a:ext>
              </a:extLst>
            </p:cNvPr>
            <p:cNvSpPr/>
            <p:nvPr/>
          </p:nvSpPr>
          <p:spPr>
            <a:xfrm>
              <a:off x="7042300" y="1906897"/>
              <a:ext cx="773228" cy="635032"/>
            </a:xfrm>
            <a:custGeom>
              <a:avLst/>
              <a:gdLst/>
              <a:ahLst/>
              <a:cxnLst/>
              <a:rect l="l" t="t" r="r" b="b"/>
              <a:pathLst>
                <a:path w="15728" h="12917" extrusionOk="0">
                  <a:moveTo>
                    <a:pt x="1989" y="1"/>
                  </a:moveTo>
                  <a:cubicBezTo>
                    <a:pt x="1760" y="1"/>
                    <a:pt x="1743" y="302"/>
                    <a:pt x="1988" y="653"/>
                  </a:cubicBezTo>
                  <a:cubicBezTo>
                    <a:pt x="2241" y="1024"/>
                    <a:pt x="2958" y="2095"/>
                    <a:pt x="2867" y="2170"/>
                  </a:cubicBezTo>
                  <a:cubicBezTo>
                    <a:pt x="2860" y="2175"/>
                    <a:pt x="2852" y="2177"/>
                    <a:pt x="2843" y="2177"/>
                  </a:cubicBezTo>
                  <a:cubicBezTo>
                    <a:pt x="2592" y="2177"/>
                    <a:pt x="1390" y="425"/>
                    <a:pt x="1390" y="425"/>
                  </a:cubicBezTo>
                  <a:cubicBezTo>
                    <a:pt x="1390" y="425"/>
                    <a:pt x="1244" y="138"/>
                    <a:pt x="1051" y="138"/>
                  </a:cubicBezTo>
                  <a:cubicBezTo>
                    <a:pt x="1019" y="138"/>
                    <a:pt x="986" y="145"/>
                    <a:pt x="952" y="163"/>
                  </a:cubicBezTo>
                  <a:cubicBezTo>
                    <a:pt x="525" y="399"/>
                    <a:pt x="1961" y="2313"/>
                    <a:pt x="2102" y="2493"/>
                  </a:cubicBezTo>
                  <a:cubicBezTo>
                    <a:pt x="2157" y="2566"/>
                    <a:pt x="2134" y="2613"/>
                    <a:pt x="2086" y="2613"/>
                  </a:cubicBezTo>
                  <a:cubicBezTo>
                    <a:pt x="2051" y="2613"/>
                    <a:pt x="2002" y="2587"/>
                    <a:pt x="1961" y="2527"/>
                  </a:cubicBezTo>
                  <a:cubicBezTo>
                    <a:pt x="1868" y="2392"/>
                    <a:pt x="847" y="949"/>
                    <a:pt x="474" y="949"/>
                  </a:cubicBezTo>
                  <a:cubicBezTo>
                    <a:pt x="450" y="949"/>
                    <a:pt x="428" y="955"/>
                    <a:pt x="410" y="968"/>
                  </a:cubicBezTo>
                  <a:cubicBezTo>
                    <a:pt x="96" y="1186"/>
                    <a:pt x="1372" y="2523"/>
                    <a:pt x="1542" y="2925"/>
                  </a:cubicBezTo>
                  <a:cubicBezTo>
                    <a:pt x="1565" y="2980"/>
                    <a:pt x="1568" y="3004"/>
                    <a:pt x="1554" y="3004"/>
                  </a:cubicBezTo>
                  <a:cubicBezTo>
                    <a:pt x="1457" y="3004"/>
                    <a:pt x="588" y="1906"/>
                    <a:pt x="254" y="1906"/>
                  </a:cubicBezTo>
                  <a:cubicBezTo>
                    <a:pt x="232" y="1906"/>
                    <a:pt x="213" y="1910"/>
                    <a:pt x="196" y="1920"/>
                  </a:cubicBezTo>
                  <a:cubicBezTo>
                    <a:pt x="79" y="1990"/>
                    <a:pt x="0" y="2055"/>
                    <a:pt x="743" y="2934"/>
                  </a:cubicBezTo>
                  <a:cubicBezTo>
                    <a:pt x="1210" y="3493"/>
                    <a:pt x="2334" y="4512"/>
                    <a:pt x="3115" y="5206"/>
                  </a:cubicBezTo>
                  <a:cubicBezTo>
                    <a:pt x="4637" y="7013"/>
                    <a:pt x="9797" y="12917"/>
                    <a:pt x="12403" y="12917"/>
                  </a:cubicBezTo>
                  <a:cubicBezTo>
                    <a:pt x="12476" y="12917"/>
                    <a:pt x="12547" y="12912"/>
                    <a:pt x="12617" y="12902"/>
                  </a:cubicBezTo>
                  <a:cubicBezTo>
                    <a:pt x="13171" y="12828"/>
                    <a:pt x="13687" y="12562"/>
                    <a:pt x="14006" y="12037"/>
                  </a:cubicBezTo>
                  <a:cubicBezTo>
                    <a:pt x="14736" y="10839"/>
                    <a:pt x="15287" y="9873"/>
                    <a:pt x="15727" y="8715"/>
                  </a:cubicBezTo>
                  <a:lnTo>
                    <a:pt x="11677" y="7339"/>
                  </a:lnTo>
                  <a:cubicBezTo>
                    <a:pt x="11537" y="7785"/>
                    <a:pt x="11419" y="8069"/>
                    <a:pt x="11279" y="8221"/>
                  </a:cubicBezTo>
                  <a:cubicBezTo>
                    <a:pt x="11244" y="8260"/>
                    <a:pt x="11195" y="8278"/>
                    <a:pt x="11132" y="8278"/>
                  </a:cubicBezTo>
                  <a:cubicBezTo>
                    <a:pt x="10057" y="8278"/>
                    <a:pt x="5139" y="2934"/>
                    <a:pt x="5139" y="2934"/>
                  </a:cubicBezTo>
                  <a:cubicBezTo>
                    <a:pt x="5108" y="2724"/>
                    <a:pt x="5051" y="1972"/>
                    <a:pt x="5095" y="1767"/>
                  </a:cubicBezTo>
                  <a:cubicBezTo>
                    <a:pt x="5148" y="1518"/>
                    <a:pt x="5231" y="1190"/>
                    <a:pt x="5331" y="1024"/>
                  </a:cubicBezTo>
                  <a:cubicBezTo>
                    <a:pt x="5441" y="850"/>
                    <a:pt x="5315" y="637"/>
                    <a:pt x="5148" y="637"/>
                  </a:cubicBezTo>
                  <a:cubicBezTo>
                    <a:pt x="5123" y="637"/>
                    <a:pt x="5096" y="642"/>
                    <a:pt x="5069" y="653"/>
                  </a:cubicBezTo>
                  <a:cubicBezTo>
                    <a:pt x="4868" y="736"/>
                    <a:pt x="4510" y="1291"/>
                    <a:pt x="4418" y="2055"/>
                  </a:cubicBezTo>
                  <a:cubicBezTo>
                    <a:pt x="4393" y="2264"/>
                    <a:pt x="4314" y="2345"/>
                    <a:pt x="4208" y="2345"/>
                  </a:cubicBezTo>
                  <a:cubicBezTo>
                    <a:pt x="3925" y="2345"/>
                    <a:pt x="3448" y="1770"/>
                    <a:pt x="3272" y="1500"/>
                  </a:cubicBezTo>
                  <a:cubicBezTo>
                    <a:pt x="3028" y="1133"/>
                    <a:pt x="2189" y="20"/>
                    <a:pt x="2014" y="2"/>
                  </a:cubicBezTo>
                  <a:cubicBezTo>
                    <a:pt x="2005" y="1"/>
                    <a:pt x="1997" y="1"/>
                    <a:pt x="1989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FE4AA484-2722-4846-9B2E-BABE78AC48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29" r="2355" b="1441"/>
          <a:stretch/>
        </p:blipFill>
        <p:spPr>
          <a:xfrm>
            <a:off x="3383803" y="394199"/>
            <a:ext cx="1534298" cy="1616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A65D52-22A6-674E-BDD2-8A9CC420A9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56" t="7620" r="11953" b="23655"/>
          <a:stretch/>
        </p:blipFill>
        <p:spPr>
          <a:xfrm>
            <a:off x="5427373" y="418254"/>
            <a:ext cx="1368001" cy="16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5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20;p33">
            <a:extLst>
              <a:ext uri="{FF2B5EF4-FFF2-40B4-BE49-F238E27FC236}">
                <a16:creationId xmlns:a16="http://schemas.microsoft.com/office/drawing/2014/main" id="{FE4A9041-6B7F-4177-A389-940EB7DCCF90}"/>
              </a:ext>
            </a:extLst>
          </p:cNvPr>
          <p:cNvGrpSpPr/>
          <p:nvPr/>
        </p:nvGrpSpPr>
        <p:grpSpPr>
          <a:xfrm>
            <a:off x="538998" y="1156042"/>
            <a:ext cx="2680540" cy="2956939"/>
            <a:chOff x="1527107" y="936215"/>
            <a:chExt cx="1985591" cy="680757"/>
          </a:xfrm>
        </p:grpSpPr>
        <p:sp>
          <p:nvSpPr>
            <p:cNvPr id="82" name="Google Shape;821;p33">
              <a:extLst>
                <a:ext uri="{FF2B5EF4-FFF2-40B4-BE49-F238E27FC236}">
                  <a16:creationId xmlns:a16="http://schemas.microsoft.com/office/drawing/2014/main" id="{B1AA07BC-B7C1-4D10-BC0F-1B0B5D2FBA5A}"/>
                </a:ext>
              </a:extLst>
            </p:cNvPr>
            <p:cNvSpPr/>
            <p:nvPr/>
          </p:nvSpPr>
          <p:spPr>
            <a:xfrm>
              <a:off x="1527107" y="949472"/>
              <a:ext cx="1949100" cy="667500"/>
            </a:xfrm>
            <a:prstGeom prst="roundRect">
              <a:avLst>
                <a:gd name="adj" fmla="val 4566"/>
              </a:avLst>
            </a:pr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22;p33">
              <a:extLst>
                <a:ext uri="{FF2B5EF4-FFF2-40B4-BE49-F238E27FC236}">
                  <a16:creationId xmlns:a16="http://schemas.microsoft.com/office/drawing/2014/main" id="{0C8FFD98-156B-4069-B124-02AD45CD56C7}"/>
                </a:ext>
              </a:extLst>
            </p:cNvPr>
            <p:cNvSpPr/>
            <p:nvPr/>
          </p:nvSpPr>
          <p:spPr>
            <a:xfrm>
              <a:off x="1563598" y="936215"/>
              <a:ext cx="1949100" cy="667500"/>
            </a:xfrm>
            <a:prstGeom prst="roundRect">
              <a:avLst>
                <a:gd name="adj" fmla="val 4566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25;p33">
            <a:extLst>
              <a:ext uri="{FF2B5EF4-FFF2-40B4-BE49-F238E27FC236}">
                <a16:creationId xmlns:a16="http://schemas.microsoft.com/office/drawing/2014/main" id="{10DA0C74-6A8D-4461-BE1C-1BEF03CF0645}"/>
              </a:ext>
            </a:extLst>
          </p:cNvPr>
          <p:cNvSpPr txBox="1">
            <a:spLocks/>
          </p:cNvSpPr>
          <p:nvPr/>
        </p:nvSpPr>
        <p:spPr>
          <a:xfrm>
            <a:off x="1734325" y="2288267"/>
            <a:ext cx="1484407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2800"/>
              <a:t>AGENDA</a:t>
            </a:r>
          </a:p>
        </p:txBody>
      </p:sp>
      <p:sp>
        <p:nvSpPr>
          <p:cNvPr id="427" name="Google Shape;427;p28"/>
          <p:cNvSpPr/>
          <p:nvPr/>
        </p:nvSpPr>
        <p:spPr>
          <a:xfrm>
            <a:off x="3907467" y="1655298"/>
            <a:ext cx="567892" cy="372434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8"/>
          <p:cNvSpPr/>
          <p:nvPr/>
        </p:nvSpPr>
        <p:spPr>
          <a:xfrm>
            <a:off x="3930720" y="3214330"/>
            <a:ext cx="567892" cy="372434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3920580" y="2418851"/>
            <a:ext cx="567892" cy="372434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>
            <a:off x="3907467" y="872908"/>
            <a:ext cx="567892" cy="372434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/>
          </a:p>
        </p:txBody>
      </p:sp>
      <p:sp>
        <p:nvSpPr>
          <p:cNvPr id="431" name="Google Shape;431;p28"/>
          <p:cNvSpPr txBox="1">
            <a:spLocks noGrp="1"/>
          </p:cNvSpPr>
          <p:nvPr>
            <p:ph type="ctrTitle"/>
          </p:nvPr>
        </p:nvSpPr>
        <p:spPr>
          <a:xfrm>
            <a:off x="4538219" y="1001876"/>
            <a:ext cx="3422997" cy="339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br>
              <a:rPr lang="en"/>
            </a:br>
            <a:r>
              <a:rPr lang="en"/>
              <a:t>Industry overview</a:t>
            </a:r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ctrTitle" idx="2"/>
          </p:nvPr>
        </p:nvSpPr>
        <p:spPr>
          <a:xfrm>
            <a:off x="4538219" y="2687642"/>
            <a:ext cx="3543911" cy="214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ctrTitle" idx="3"/>
          </p:nvPr>
        </p:nvSpPr>
        <p:spPr>
          <a:xfrm>
            <a:off x="4538220" y="1850165"/>
            <a:ext cx="3770059" cy="2937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ctrTitle" idx="4"/>
          </p:nvPr>
        </p:nvSpPr>
        <p:spPr>
          <a:xfrm>
            <a:off x="4538219" y="3499595"/>
            <a:ext cx="4209103" cy="194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br>
              <a:rPr lang="en"/>
            </a:br>
            <a:r>
              <a:rPr lang="en"/>
              <a:t>Survival analysis and modeling</a:t>
            </a:r>
            <a:endParaRPr/>
          </a:p>
        </p:txBody>
      </p:sp>
      <p:grpSp>
        <p:nvGrpSpPr>
          <p:cNvPr id="85" name="Google Shape;439;p28">
            <a:extLst>
              <a:ext uri="{FF2B5EF4-FFF2-40B4-BE49-F238E27FC236}">
                <a16:creationId xmlns:a16="http://schemas.microsoft.com/office/drawing/2014/main" id="{AA826B13-EB12-471B-8CEB-800EE18F81AD}"/>
              </a:ext>
            </a:extLst>
          </p:cNvPr>
          <p:cNvGrpSpPr/>
          <p:nvPr/>
        </p:nvGrpSpPr>
        <p:grpSpPr>
          <a:xfrm>
            <a:off x="-106133" y="2800350"/>
            <a:ext cx="3233055" cy="1900335"/>
            <a:chOff x="979714" y="1904259"/>
            <a:chExt cx="4600713" cy="2804590"/>
          </a:xfrm>
        </p:grpSpPr>
        <p:grpSp>
          <p:nvGrpSpPr>
            <p:cNvPr id="86" name="Google Shape;443;p28">
              <a:extLst>
                <a:ext uri="{FF2B5EF4-FFF2-40B4-BE49-F238E27FC236}">
                  <a16:creationId xmlns:a16="http://schemas.microsoft.com/office/drawing/2014/main" id="{69FE93DF-E19A-4207-8356-E4FEC4478CF9}"/>
                </a:ext>
              </a:extLst>
            </p:cNvPr>
            <p:cNvGrpSpPr/>
            <p:nvPr/>
          </p:nvGrpSpPr>
          <p:grpSpPr>
            <a:xfrm>
              <a:off x="979714" y="4397412"/>
              <a:ext cx="4600713" cy="150450"/>
              <a:chOff x="979714" y="4397412"/>
              <a:chExt cx="4600713" cy="150450"/>
            </a:xfrm>
          </p:grpSpPr>
          <p:sp>
            <p:nvSpPr>
              <p:cNvPr id="144" name="Google Shape;444;p28">
                <a:extLst>
                  <a:ext uri="{FF2B5EF4-FFF2-40B4-BE49-F238E27FC236}">
                    <a16:creationId xmlns:a16="http://schemas.microsoft.com/office/drawing/2014/main" id="{43FD5A90-4838-4514-A23A-A60F090D7B2F}"/>
                  </a:ext>
                </a:extLst>
              </p:cNvPr>
              <p:cNvSpPr/>
              <p:nvPr/>
            </p:nvSpPr>
            <p:spPr>
              <a:xfrm>
                <a:off x="979714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45;p28">
                <a:extLst>
                  <a:ext uri="{FF2B5EF4-FFF2-40B4-BE49-F238E27FC236}">
                    <a16:creationId xmlns:a16="http://schemas.microsoft.com/office/drawing/2014/main" id="{36EF876D-41AC-46C1-9145-5F0F9786F232}"/>
                  </a:ext>
                </a:extLst>
              </p:cNvPr>
              <p:cNvSpPr/>
              <p:nvPr/>
            </p:nvSpPr>
            <p:spPr>
              <a:xfrm>
                <a:off x="1857965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46;p28">
                <a:extLst>
                  <a:ext uri="{FF2B5EF4-FFF2-40B4-BE49-F238E27FC236}">
                    <a16:creationId xmlns:a16="http://schemas.microsoft.com/office/drawing/2014/main" id="{A9ABD73E-F11C-47C1-8DD3-C89340F34BCE}"/>
                  </a:ext>
                </a:extLst>
              </p:cNvPr>
              <p:cNvSpPr/>
              <p:nvPr/>
            </p:nvSpPr>
            <p:spPr>
              <a:xfrm>
                <a:off x="2844195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47;p28">
                <a:extLst>
                  <a:ext uri="{FF2B5EF4-FFF2-40B4-BE49-F238E27FC236}">
                    <a16:creationId xmlns:a16="http://schemas.microsoft.com/office/drawing/2014/main" id="{0B7C6941-6F26-40C1-B19A-6B27FF31CDA0}"/>
                  </a:ext>
                </a:extLst>
              </p:cNvPr>
              <p:cNvSpPr/>
              <p:nvPr/>
            </p:nvSpPr>
            <p:spPr>
              <a:xfrm>
                <a:off x="227063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48;p28">
                <a:extLst>
                  <a:ext uri="{FF2B5EF4-FFF2-40B4-BE49-F238E27FC236}">
                    <a16:creationId xmlns:a16="http://schemas.microsoft.com/office/drawing/2014/main" id="{382255DB-720E-45A9-ACC2-883BB1B48BEA}"/>
                  </a:ext>
                </a:extLst>
              </p:cNvPr>
              <p:cNvSpPr/>
              <p:nvPr/>
            </p:nvSpPr>
            <p:spPr>
              <a:xfrm>
                <a:off x="3720731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449;p28">
              <a:extLst>
                <a:ext uri="{FF2B5EF4-FFF2-40B4-BE49-F238E27FC236}">
                  <a16:creationId xmlns:a16="http://schemas.microsoft.com/office/drawing/2014/main" id="{BC1C08E4-C297-424F-AF80-AA11C2EC4810}"/>
                </a:ext>
              </a:extLst>
            </p:cNvPr>
            <p:cNvGrpSpPr/>
            <p:nvPr/>
          </p:nvGrpSpPr>
          <p:grpSpPr>
            <a:xfrm>
              <a:off x="2072827" y="1904259"/>
              <a:ext cx="1418991" cy="2804590"/>
              <a:chOff x="2072827" y="1904259"/>
              <a:chExt cx="1418991" cy="2804590"/>
            </a:xfrm>
          </p:grpSpPr>
          <p:sp>
            <p:nvSpPr>
              <p:cNvPr id="88" name="Google Shape;450;p28">
                <a:extLst>
                  <a:ext uri="{FF2B5EF4-FFF2-40B4-BE49-F238E27FC236}">
                    <a16:creationId xmlns:a16="http://schemas.microsoft.com/office/drawing/2014/main" id="{0833D2CA-C306-49C2-95AF-D5B4D0AD4282}"/>
                  </a:ext>
                </a:extLst>
              </p:cNvPr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51;p28">
                <a:extLst>
                  <a:ext uri="{FF2B5EF4-FFF2-40B4-BE49-F238E27FC236}">
                    <a16:creationId xmlns:a16="http://schemas.microsoft.com/office/drawing/2014/main" id="{19359848-49F2-4372-A521-06935D2ABAE2}"/>
                  </a:ext>
                </a:extLst>
              </p:cNvPr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52;p28">
                <a:extLst>
                  <a:ext uri="{FF2B5EF4-FFF2-40B4-BE49-F238E27FC236}">
                    <a16:creationId xmlns:a16="http://schemas.microsoft.com/office/drawing/2014/main" id="{572A842D-81DF-4D34-A445-639272AEB713}"/>
                  </a:ext>
                </a:extLst>
              </p:cNvPr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53;p28">
                <a:extLst>
                  <a:ext uri="{FF2B5EF4-FFF2-40B4-BE49-F238E27FC236}">
                    <a16:creationId xmlns:a16="http://schemas.microsoft.com/office/drawing/2014/main" id="{CFCDCF18-A918-4491-9B44-052CF5BC794D}"/>
                  </a:ext>
                </a:extLst>
              </p:cNvPr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54;p28">
                <a:extLst>
                  <a:ext uri="{FF2B5EF4-FFF2-40B4-BE49-F238E27FC236}">
                    <a16:creationId xmlns:a16="http://schemas.microsoft.com/office/drawing/2014/main" id="{C5AD04A9-53B2-4B93-BF14-EAC2A4C26434}"/>
                  </a:ext>
                </a:extLst>
              </p:cNvPr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55;p28">
                <a:extLst>
                  <a:ext uri="{FF2B5EF4-FFF2-40B4-BE49-F238E27FC236}">
                    <a16:creationId xmlns:a16="http://schemas.microsoft.com/office/drawing/2014/main" id="{736EA2C8-1CA2-4F59-80EA-3526324C1333}"/>
                  </a:ext>
                </a:extLst>
              </p:cNvPr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56;p28">
                <a:extLst>
                  <a:ext uri="{FF2B5EF4-FFF2-40B4-BE49-F238E27FC236}">
                    <a16:creationId xmlns:a16="http://schemas.microsoft.com/office/drawing/2014/main" id="{BA1FD9F5-022F-4F09-8123-0501681C2CAE}"/>
                  </a:ext>
                </a:extLst>
              </p:cNvPr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57;p28">
                <a:extLst>
                  <a:ext uri="{FF2B5EF4-FFF2-40B4-BE49-F238E27FC236}">
                    <a16:creationId xmlns:a16="http://schemas.microsoft.com/office/drawing/2014/main" id="{72E2BC95-406F-45F3-ADA0-9F816AC8CC0C}"/>
                  </a:ext>
                </a:extLst>
              </p:cNvPr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58;p28">
                <a:extLst>
                  <a:ext uri="{FF2B5EF4-FFF2-40B4-BE49-F238E27FC236}">
                    <a16:creationId xmlns:a16="http://schemas.microsoft.com/office/drawing/2014/main" id="{C0C26584-C5B2-4815-883E-3806244D5CDC}"/>
                  </a:ext>
                </a:extLst>
              </p:cNvPr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59;p28">
                <a:extLst>
                  <a:ext uri="{FF2B5EF4-FFF2-40B4-BE49-F238E27FC236}">
                    <a16:creationId xmlns:a16="http://schemas.microsoft.com/office/drawing/2014/main" id="{B971847C-2129-4450-904C-C3152FE641AA}"/>
                  </a:ext>
                </a:extLst>
              </p:cNvPr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60;p28">
                <a:extLst>
                  <a:ext uri="{FF2B5EF4-FFF2-40B4-BE49-F238E27FC236}">
                    <a16:creationId xmlns:a16="http://schemas.microsoft.com/office/drawing/2014/main" id="{40217613-467B-4B3B-9CE7-AA8291D061F5}"/>
                  </a:ext>
                </a:extLst>
              </p:cNvPr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61;p28">
                <a:extLst>
                  <a:ext uri="{FF2B5EF4-FFF2-40B4-BE49-F238E27FC236}">
                    <a16:creationId xmlns:a16="http://schemas.microsoft.com/office/drawing/2014/main" id="{3A24012B-88BC-489B-919D-C6E70B7C944C}"/>
                  </a:ext>
                </a:extLst>
              </p:cNvPr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62;p28">
                <a:extLst>
                  <a:ext uri="{FF2B5EF4-FFF2-40B4-BE49-F238E27FC236}">
                    <a16:creationId xmlns:a16="http://schemas.microsoft.com/office/drawing/2014/main" id="{6F7E28EC-DBB6-4711-98DB-644A860DE8FD}"/>
                  </a:ext>
                </a:extLst>
              </p:cNvPr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63;p28">
                <a:extLst>
                  <a:ext uri="{FF2B5EF4-FFF2-40B4-BE49-F238E27FC236}">
                    <a16:creationId xmlns:a16="http://schemas.microsoft.com/office/drawing/2014/main" id="{D664F114-377A-41F0-80B4-ED382C8DEDA4}"/>
                  </a:ext>
                </a:extLst>
              </p:cNvPr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64;p28">
                <a:extLst>
                  <a:ext uri="{FF2B5EF4-FFF2-40B4-BE49-F238E27FC236}">
                    <a16:creationId xmlns:a16="http://schemas.microsoft.com/office/drawing/2014/main" id="{8D8DE553-88E7-4285-96C6-F62B0EC94A1A}"/>
                  </a:ext>
                </a:extLst>
              </p:cNvPr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65;p28">
                <a:extLst>
                  <a:ext uri="{FF2B5EF4-FFF2-40B4-BE49-F238E27FC236}">
                    <a16:creationId xmlns:a16="http://schemas.microsoft.com/office/drawing/2014/main" id="{4233A055-49D7-40F8-B227-F00A20557235}"/>
                  </a:ext>
                </a:extLst>
              </p:cNvPr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66;p28">
                <a:extLst>
                  <a:ext uri="{FF2B5EF4-FFF2-40B4-BE49-F238E27FC236}">
                    <a16:creationId xmlns:a16="http://schemas.microsoft.com/office/drawing/2014/main" id="{D7F12729-2DE9-4C93-8DAF-D99059FD8512}"/>
                  </a:ext>
                </a:extLst>
              </p:cNvPr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67;p28">
                <a:extLst>
                  <a:ext uri="{FF2B5EF4-FFF2-40B4-BE49-F238E27FC236}">
                    <a16:creationId xmlns:a16="http://schemas.microsoft.com/office/drawing/2014/main" id="{8672DCE8-EA58-41E3-80B9-9BAD52870D7A}"/>
                  </a:ext>
                </a:extLst>
              </p:cNvPr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68;p28">
                <a:extLst>
                  <a:ext uri="{FF2B5EF4-FFF2-40B4-BE49-F238E27FC236}">
                    <a16:creationId xmlns:a16="http://schemas.microsoft.com/office/drawing/2014/main" id="{A27B76AC-A092-4560-A74B-2EF5A34675AF}"/>
                  </a:ext>
                </a:extLst>
              </p:cNvPr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69;p28">
                <a:extLst>
                  <a:ext uri="{FF2B5EF4-FFF2-40B4-BE49-F238E27FC236}">
                    <a16:creationId xmlns:a16="http://schemas.microsoft.com/office/drawing/2014/main" id="{4BEEFCD9-FF74-4E0C-8831-7A985BD1C2FA}"/>
                  </a:ext>
                </a:extLst>
              </p:cNvPr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70;p28">
                <a:extLst>
                  <a:ext uri="{FF2B5EF4-FFF2-40B4-BE49-F238E27FC236}">
                    <a16:creationId xmlns:a16="http://schemas.microsoft.com/office/drawing/2014/main" id="{8927F212-52C7-4BF8-86CE-4387AAB5DFC3}"/>
                  </a:ext>
                </a:extLst>
              </p:cNvPr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71;p28">
                <a:extLst>
                  <a:ext uri="{FF2B5EF4-FFF2-40B4-BE49-F238E27FC236}">
                    <a16:creationId xmlns:a16="http://schemas.microsoft.com/office/drawing/2014/main" id="{81AEA2EC-E39B-44E1-BBAC-2D61D9C8CCE0}"/>
                  </a:ext>
                </a:extLst>
              </p:cNvPr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68A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72;p28">
                <a:extLst>
                  <a:ext uri="{FF2B5EF4-FFF2-40B4-BE49-F238E27FC236}">
                    <a16:creationId xmlns:a16="http://schemas.microsoft.com/office/drawing/2014/main" id="{54216C03-558A-452B-B492-C1FCD9FB9A35}"/>
                  </a:ext>
                </a:extLst>
              </p:cNvPr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73;p28">
                <a:extLst>
                  <a:ext uri="{FF2B5EF4-FFF2-40B4-BE49-F238E27FC236}">
                    <a16:creationId xmlns:a16="http://schemas.microsoft.com/office/drawing/2014/main" id="{3EB49335-EEB1-498B-890B-487A03881666}"/>
                  </a:ext>
                </a:extLst>
              </p:cNvPr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74;p28">
                <a:extLst>
                  <a:ext uri="{FF2B5EF4-FFF2-40B4-BE49-F238E27FC236}">
                    <a16:creationId xmlns:a16="http://schemas.microsoft.com/office/drawing/2014/main" id="{906E67F1-4249-465E-9D0C-18CF02C18EED}"/>
                  </a:ext>
                </a:extLst>
              </p:cNvPr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68A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75;p28">
                <a:extLst>
                  <a:ext uri="{FF2B5EF4-FFF2-40B4-BE49-F238E27FC236}">
                    <a16:creationId xmlns:a16="http://schemas.microsoft.com/office/drawing/2014/main" id="{FF47DEB1-4B83-4FAD-BF69-7D6EC6D84A6E}"/>
                  </a:ext>
                </a:extLst>
              </p:cNvPr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68A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76;p28">
                <a:extLst>
                  <a:ext uri="{FF2B5EF4-FFF2-40B4-BE49-F238E27FC236}">
                    <a16:creationId xmlns:a16="http://schemas.microsoft.com/office/drawing/2014/main" id="{E51931DF-F0B2-4478-B786-6251B8CF53A7}"/>
                  </a:ext>
                </a:extLst>
              </p:cNvPr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77;p28">
                <a:extLst>
                  <a:ext uri="{FF2B5EF4-FFF2-40B4-BE49-F238E27FC236}">
                    <a16:creationId xmlns:a16="http://schemas.microsoft.com/office/drawing/2014/main" id="{325F929B-C588-4856-861C-69B7258E80F9}"/>
                  </a:ext>
                </a:extLst>
              </p:cNvPr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78;p28">
                <a:extLst>
                  <a:ext uri="{FF2B5EF4-FFF2-40B4-BE49-F238E27FC236}">
                    <a16:creationId xmlns:a16="http://schemas.microsoft.com/office/drawing/2014/main" id="{786432D1-BBCD-4D82-A8DC-4D0D32B5BA97}"/>
                  </a:ext>
                </a:extLst>
              </p:cNvPr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79;p28">
                <a:extLst>
                  <a:ext uri="{FF2B5EF4-FFF2-40B4-BE49-F238E27FC236}">
                    <a16:creationId xmlns:a16="http://schemas.microsoft.com/office/drawing/2014/main" id="{6A3862B7-15C7-419D-9FE6-8F7890411599}"/>
                  </a:ext>
                </a:extLst>
              </p:cNvPr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80;p28">
                <a:extLst>
                  <a:ext uri="{FF2B5EF4-FFF2-40B4-BE49-F238E27FC236}">
                    <a16:creationId xmlns:a16="http://schemas.microsoft.com/office/drawing/2014/main" id="{DEDF965B-78AF-4D83-A468-6A0231ED7AF5}"/>
                  </a:ext>
                </a:extLst>
              </p:cNvPr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81;p28">
                <a:extLst>
                  <a:ext uri="{FF2B5EF4-FFF2-40B4-BE49-F238E27FC236}">
                    <a16:creationId xmlns:a16="http://schemas.microsoft.com/office/drawing/2014/main" id="{7407CBD5-CFF3-4C3D-B8EC-14E17EED9045}"/>
                  </a:ext>
                </a:extLst>
              </p:cNvPr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2;p28">
                <a:extLst>
                  <a:ext uri="{FF2B5EF4-FFF2-40B4-BE49-F238E27FC236}">
                    <a16:creationId xmlns:a16="http://schemas.microsoft.com/office/drawing/2014/main" id="{67973569-BB94-4839-B00A-96CACDF60E2D}"/>
                  </a:ext>
                </a:extLst>
              </p:cNvPr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3;p28">
                <a:extLst>
                  <a:ext uri="{FF2B5EF4-FFF2-40B4-BE49-F238E27FC236}">
                    <a16:creationId xmlns:a16="http://schemas.microsoft.com/office/drawing/2014/main" id="{4429D230-3794-47BB-9EDA-37DE80949975}"/>
                  </a:ext>
                </a:extLst>
              </p:cNvPr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4;p28">
                <a:extLst>
                  <a:ext uri="{FF2B5EF4-FFF2-40B4-BE49-F238E27FC236}">
                    <a16:creationId xmlns:a16="http://schemas.microsoft.com/office/drawing/2014/main" id="{7DEF8CE6-F169-4F2B-9AD6-EB9F2CD1CB8E}"/>
                  </a:ext>
                </a:extLst>
              </p:cNvPr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5;p28">
                <a:extLst>
                  <a:ext uri="{FF2B5EF4-FFF2-40B4-BE49-F238E27FC236}">
                    <a16:creationId xmlns:a16="http://schemas.microsoft.com/office/drawing/2014/main" id="{3F8B1A0C-DF66-4CED-B318-73000AA007E3}"/>
                  </a:ext>
                </a:extLst>
              </p:cNvPr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6;p28">
                <a:extLst>
                  <a:ext uri="{FF2B5EF4-FFF2-40B4-BE49-F238E27FC236}">
                    <a16:creationId xmlns:a16="http://schemas.microsoft.com/office/drawing/2014/main" id="{96047301-1021-4C3B-BDFF-9D7924CC0BCB}"/>
                  </a:ext>
                </a:extLst>
              </p:cNvPr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7;p28">
                <a:extLst>
                  <a:ext uri="{FF2B5EF4-FFF2-40B4-BE49-F238E27FC236}">
                    <a16:creationId xmlns:a16="http://schemas.microsoft.com/office/drawing/2014/main" id="{76696767-6617-46DD-AC88-4579BF9B3C26}"/>
                  </a:ext>
                </a:extLst>
              </p:cNvPr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88;p28">
                <a:extLst>
                  <a:ext uri="{FF2B5EF4-FFF2-40B4-BE49-F238E27FC236}">
                    <a16:creationId xmlns:a16="http://schemas.microsoft.com/office/drawing/2014/main" id="{A6387DF6-556E-40AB-B354-468568DC0E39}"/>
                  </a:ext>
                </a:extLst>
              </p:cNvPr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89;p28">
                <a:extLst>
                  <a:ext uri="{FF2B5EF4-FFF2-40B4-BE49-F238E27FC236}">
                    <a16:creationId xmlns:a16="http://schemas.microsoft.com/office/drawing/2014/main" id="{A87B6F78-E821-40E3-8FCD-1E8464D56BE5}"/>
                  </a:ext>
                </a:extLst>
              </p:cNvPr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90;p28">
                <a:extLst>
                  <a:ext uri="{FF2B5EF4-FFF2-40B4-BE49-F238E27FC236}">
                    <a16:creationId xmlns:a16="http://schemas.microsoft.com/office/drawing/2014/main" id="{4C3E103D-4796-4243-A34B-74E6613E3803}"/>
                  </a:ext>
                </a:extLst>
              </p:cNvPr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91;p28">
                <a:extLst>
                  <a:ext uri="{FF2B5EF4-FFF2-40B4-BE49-F238E27FC236}">
                    <a16:creationId xmlns:a16="http://schemas.microsoft.com/office/drawing/2014/main" id="{C39EF24C-910C-4C19-A5DF-8D90CF66AE9C}"/>
                  </a:ext>
                </a:extLst>
              </p:cNvPr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92;p28">
                <a:extLst>
                  <a:ext uri="{FF2B5EF4-FFF2-40B4-BE49-F238E27FC236}">
                    <a16:creationId xmlns:a16="http://schemas.microsoft.com/office/drawing/2014/main" id="{C5157514-6ED2-42E8-BA62-E7DFD3AC67CB}"/>
                  </a:ext>
                </a:extLst>
              </p:cNvPr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93;p28">
                <a:extLst>
                  <a:ext uri="{FF2B5EF4-FFF2-40B4-BE49-F238E27FC236}">
                    <a16:creationId xmlns:a16="http://schemas.microsoft.com/office/drawing/2014/main" id="{BE5DD817-7F9F-4D57-9FFC-F04132715C6D}"/>
                  </a:ext>
                </a:extLst>
              </p:cNvPr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94;p28">
                <a:extLst>
                  <a:ext uri="{FF2B5EF4-FFF2-40B4-BE49-F238E27FC236}">
                    <a16:creationId xmlns:a16="http://schemas.microsoft.com/office/drawing/2014/main" id="{264C34EE-67BB-4537-8603-2FA18B0C2499}"/>
                  </a:ext>
                </a:extLst>
              </p:cNvPr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95;p28">
                <a:extLst>
                  <a:ext uri="{FF2B5EF4-FFF2-40B4-BE49-F238E27FC236}">
                    <a16:creationId xmlns:a16="http://schemas.microsoft.com/office/drawing/2014/main" id="{B45B1C51-03D9-4034-A8CA-D64CBCC7CCAE}"/>
                  </a:ext>
                </a:extLst>
              </p:cNvPr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tx1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96;p28">
                <a:extLst>
                  <a:ext uri="{FF2B5EF4-FFF2-40B4-BE49-F238E27FC236}">
                    <a16:creationId xmlns:a16="http://schemas.microsoft.com/office/drawing/2014/main" id="{557650B5-E385-4BCB-AE33-D528C8F6D5AE}"/>
                  </a:ext>
                </a:extLst>
              </p:cNvPr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97;p28">
                <a:extLst>
                  <a:ext uri="{FF2B5EF4-FFF2-40B4-BE49-F238E27FC236}">
                    <a16:creationId xmlns:a16="http://schemas.microsoft.com/office/drawing/2014/main" id="{93FFE4DC-2734-4DF9-887F-8E8DF9D8992B}"/>
                  </a:ext>
                </a:extLst>
              </p:cNvPr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98;p28">
                <a:extLst>
                  <a:ext uri="{FF2B5EF4-FFF2-40B4-BE49-F238E27FC236}">
                    <a16:creationId xmlns:a16="http://schemas.microsoft.com/office/drawing/2014/main" id="{2CB5A630-5D91-4F9F-9EE5-53A0EFF04481}"/>
                  </a:ext>
                </a:extLst>
              </p:cNvPr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99;p28">
                <a:extLst>
                  <a:ext uri="{FF2B5EF4-FFF2-40B4-BE49-F238E27FC236}">
                    <a16:creationId xmlns:a16="http://schemas.microsoft.com/office/drawing/2014/main" id="{53C02206-856A-411F-9155-3488E15F0573}"/>
                  </a:ext>
                </a:extLst>
              </p:cNvPr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00;p28">
                <a:extLst>
                  <a:ext uri="{FF2B5EF4-FFF2-40B4-BE49-F238E27FC236}">
                    <a16:creationId xmlns:a16="http://schemas.microsoft.com/office/drawing/2014/main" id="{76E80BD6-36BF-48A2-98DA-1AF683C897F0}"/>
                  </a:ext>
                </a:extLst>
              </p:cNvPr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501;p28">
                <a:extLst>
                  <a:ext uri="{FF2B5EF4-FFF2-40B4-BE49-F238E27FC236}">
                    <a16:creationId xmlns:a16="http://schemas.microsoft.com/office/drawing/2014/main" id="{B3F281EF-F4A4-4269-8BAA-4C6128F2AEA5}"/>
                  </a:ext>
                </a:extLst>
              </p:cNvPr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502;p28">
                <a:extLst>
                  <a:ext uri="{FF2B5EF4-FFF2-40B4-BE49-F238E27FC236}">
                    <a16:creationId xmlns:a16="http://schemas.microsoft.com/office/drawing/2014/main" id="{7A280B32-2896-4CBD-8BDF-CB2000DFDFC6}"/>
                  </a:ext>
                </a:extLst>
              </p:cNvPr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503;p28">
                <a:extLst>
                  <a:ext uri="{FF2B5EF4-FFF2-40B4-BE49-F238E27FC236}">
                    <a16:creationId xmlns:a16="http://schemas.microsoft.com/office/drawing/2014/main" id="{D7B89534-43EB-4EBD-9EF6-05F8B4E444AB}"/>
                  </a:ext>
                </a:extLst>
              </p:cNvPr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504;p28">
                <a:extLst>
                  <a:ext uri="{FF2B5EF4-FFF2-40B4-BE49-F238E27FC236}">
                    <a16:creationId xmlns:a16="http://schemas.microsoft.com/office/drawing/2014/main" id="{082DEFA3-A7B4-4965-993A-B2366A399ECA}"/>
                  </a:ext>
                </a:extLst>
              </p:cNvPr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505;p28">
                <a:extLst>
                  <a:ext uri="{FF2B5EF4-FFF2-40B4-BE49-F238E27FC236}">
                    <a16:creationId xmlns:a16="http://schemas.microsoft.com/office/drawing/2014/main" id="{1A24D4AA-DC38-47F6-9B02-BB6AFD4729C6}"/>
                  </a:ext>
                </a:extLst>
              </p:cNvPr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430;p28">
            <a:extLst>
              <a:ext uri="{FF2B5EF4-FFF2-40B4-BE49-F238E27FC236}">
                <a16:creationId xmlns:a16="http://schemas.microsoft.com/office/drawing/2014/main" id="{90A2BAC5-FF34-104A-BCA8-17EF4AEC650B}"/>
              </a:ext>
            </a:extLst>
          </p:cNvPr>
          <p:cNvSpPr/>
          <p:nvPr/>
        </p:nvSpPr>
        <p:spPr>
          <a:xfrm>
            <a:off x="3931571" y="4018514"/>
            <a:ext cx="567892" cy="372434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37;p28">
            <a:extLst>
              <a:ext uri="{FF2B5EF4-FFF2-40B4-BE49-F238E27FC236}">
                <a16:creationId xmlns:a16="http://schemas.microsoft.com/office/drawing/2014/main" id="{98954663-9A0C-E646-978A-F73BA119751B}"/>
              </a:ext>
            </a:extLst>
          </p:cNvPr>
          <p:cNvSpPr txBox="1">
            <a:spLocks/>
          </p:cNvSpPr>
          <p:nvPr/>
        </p:nvSpPr>
        <p:spPr>
          <a:xfrm>
            <a:off x="4551413" y="4057842"/>
            <a:ext cx="4209103" cy="39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 </a:t>
            </a:r>
            <a:br>
              <a:rPr lang="en-US"/>
            </a:br>
            <a:r>
              <a:rPr lang="en-US"/>
              <a:t>Recommendation and learnings</a:t>
            </a:r>
          </a:p>
        </p:txBody>
      </p:sp>
      <p:sp>
        <p:nvSpPr>
          <p:cNvPr id="80" name="Google Shape;431;p28">
            <a:extLst>
              <a:ext uri="{FF2B5EF4-FFF2-40B4-BE49-F238E27FC236}">
                <a16:creationId xmlns:a16="http://schemas.microsoft.com/office/drawing/2014/main" id="{F1771359-7A5D-41CE-8490-72BD1654CAE0}"/>
              </a:ext>
            </a:extLst>
          </p:cNvPr>
          <p:cNvSpPr txBox="1">
            <a:spLocks/>
          </p:cNvSpPr>
          <p:nvPr/>
        </p:nvSpPr>
        <p:spPr>
          <a:xfrm>
            <a:off x="4085197" y="897185"/>
            <a:ext cx="406490" cy="4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/>
              <a:t>01</a:t>
            </a:r>
          </a:p>
        </p:txBody>
      </p:sp>
      <p:sp>
        <p:nvSpPr>
          <p:cNvPr id="149" name="Google Shape;431;p28">
            <a:extLst>
              <a:ext uri="{FF2B5EF4-FFF2-40B4-BE49-F238E27FC236}">
                <a16:creationId xmlns:a16="http://schemas.microsoft.com/office/drawing/2014/main" id="{33DB6F58-44EB-4559-97F2-2DB3C2BFB3E2}"/>
              </a:ext>
            </a:extLst>
          </p:cNvPr>
          <p:cNvSpPr txBox="1">
            <a:spLocks/>
          </p:cNvSpPr>
          <p:nvPr/>
        </p:nvSpPr>
        <p:spPr>
          <a:xfrm>
            <a:off x="4036855" y="1659005"/>
            <a:ext cx="544639" cy="4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/>
              <a:t>02</a:t>
            </a:r>
          </a:p>
        </p:txBody>
      </p:sp>
      <p:sp>
        <p:nvSpPr>
          <p:cNvPr id="150" name="Google Shape;431;p28">
            <a:extLst>
              <a:ext uri="{FF2B5EF4-FFF2-40B4-BE49-F238E27FC236}">
                <a16:creationId xmlns:a16="http://schemas.microsoft.com/office/drawing/2014/main" id="{45277E0D-0C77-4EAD-93A8-49B94093069E}"/>
              </a:ext>
            </a:extLst>
          </p:cNvPr>
          <p:cNvSpPr txBox="1">
            <a:spLocks/>
          </p:cNvSpPr>
          <p:nvPr/>
        </p:nvSpPr>
        <p:spPr>
          <a:xfrm>
            <a:off x="3907467" y="2430183"/>
            <a:ext cx="595052" cy="4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/>
              <a:t>03</a:t>
            </a:r>
          </a:p>
        </p:txBody>
      </p:sp>
      <p:sp>
        <p:nvSpPr>
          <p:cNvPr id="151" name="Google Shape;431;p28">
            <a:extLst>
              <a:ext uri="{FF2B5EF4-FFF2-40B4-BE49-F238E27FC236}">
                <a16:creationId xmlns:a16="http://schemas.microsoft.com/office/drawing/2014/main" id="{D9E780F7-9752-4617-A99C-F16BBBEEB4F2}"/>
              </a:ext>
            </a:extLst>
          </p:cNvPr>
          <p:cNvSpPr txBox="1">
            <a:spLocks/>
          </p:cNvSpPr>
          <p:nvPr/>
        </p:nvSpPr>
        <p:spPr>
          <a:xfrm>
            <a:off x="3917140" y="3219004"/>
            <a:ext cx="595052" cy="4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/>
              <a:t>04</a:t>
            </a:r>
          </a:p>
        </p:txBody>
      </p:sp>
      <p:sp>
        <p:nvSpPr>
          <p:cNvPr id="152" name="Google Shape;431;p28">
            <a:extLst>
              <a:ext uri="{FF2B5EF4-FFF2-40B4-BE49-F238E27FC236}">
                <a16:creationId xmlns:a16="http://schemas.microsoft.com/office/drawing/2014/main" id="{6E9D7D89-28F2-443B-A776-76C01D932F47}"/>
              </a:ext>
            </a:extLst>
          </p:cNvPr>
          <p:cNvSpPr txBox="1">
            <a:spLocks/>
          </p:cNvSpPr>
          <p:nvPr/>
        </p:nvSpPr>
        <p:spPr>
          <a:xfrm>
            <a:off x="3924037" y="4024681"/>
            <a:ext cx="595052" cy="46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1843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59">
            <a:extLst>
              <a:ext uri="{FF2B5EF4-FFF2-40B4-BE49-F238E27FC236}">
                <a16:creationId xmlns:a16="http://schemas.microsoft.com/office/drawing/2014/main" id="{F85F4EDA-5EF1-4268-B17D-EC98E6C57D2C}"/>
              </a:ext>
            </a:extLst>
          </p:cNvPr>
          <p:cNvGrpSpPr/>
          <p:nvPr/>
        </p:nvGrpSpPr>
        <p:grpSpPr>
          <a:xfrm>
            <a:off x="604158" y="2098321"/>
            <a:ext cx="1476024" cy="1317833"/>
            <a:chOff x="1707967" y="2202686"/>
            <a:chExt cx="1181195" cy="995484"/>
          </a:xfrm>
          <a:solidFill>
            <a:srgbClr val="FFC997"/>
          </a:solidFill>
        </p:grpSpPr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FE96D636-091B-4BFE-A8BD-CC4F5CAE4E5D}"/>
                </a:ext>
              </a:extLst>
            </p:cNvPr>
            <p:cNvSpPr/>
            <p:nvPr/>
          </p:nvSpPr>
          <p:spPr bwMode="auto">
            <a:xfrm>
              <a:off x="1707967" y="2202686"/>
              <a:ext cx="1181100" cy="271942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764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00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ECBEA0CC-F745-4716-B193-B35740AD516F}"/>
                </a:ext>
              </a:extLst>
            </p:cNvPr>
            <p:cNvSpPr/>
            <p:nvPr/>
          </p:nvSpPr>
          <p:spPr bwMode="auto">
            <a:xfrm rot="16200000" flipH="1">
              <a:off x="2396105" y="2705113"/>
              <a:ext cx="726831" cy="259283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764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00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D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5" name="Group 60">
            <a:extLst>
              <a:ext uri="{FF2B5EF4-FFF2-40B4-BE49-F238E27FC236}">
                <a16:creationId xmlns:a16="http://schemas.microsoft.com/office/drawing/2014/main" id="{1772EB80-4680-456C-8B51-772A57305DD6}"/>
              </a:ext>
            </a:extLst>
          </p:cNvPr>
          <p:cNvGrpSpPr/>
          <p:nvPr/>
        </p:nvGrpSpPr>
        <p:grpSpPr>
          <a:xfrm>
            <a:off x="2080061" y="3053454"/>
            <a:ext cx="1332609" cy="1254322"/>
            <a:chOff x="2895600" y="2880181"/>
            <a:chExt cx="1181100" cy="946417"/>
          </a:xfrm>
        </p:grpSpPr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621DBFA5-56E3-4DA2-9559-60E8529F1872}"/>
                </a:ext>
              </a:extLst>
            </p:cNvPr>
            <p:cNvSpPr/>
            <p:nvPr/>
          </p:nvSpPr>
          <p:spPr bwMode="auto">
            <a:xfrm>
              <a:off x="2895600" y="2880181"/>
              <a:ext cx="1181100" cy="271629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764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00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75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E885350E-1E9C-4A06-BE47-2811EE5673BB}"/>
                </a:ext>
              </a:extLst>
            </p:cNvPr>
            <p:cNvSpPr/>
            <p:nvPr/>
          </p:nvSpPr>
          <p:spPr bwMode="auto">
            <a:xfrm rot="16200000" flipH="1">
              <a:off x="3591701" y="3343480"/>
              <a:ext cx="679072" cy="287163"/>
            </a:xfrm>
            <a:custGeom>
              <a:avLst/>
              <a:gdLst>
                <a:gd name="connsiteX0" fmla="*/ 0 w 1981200"/>
                <a:gd name="connsiteY0" fmla="*/ 0 h 533400"/>
                <a:gd name="connsiteX1" fmla="*/ 1981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764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  <a:gd name="connsiteX0" fmla="*/ 0 w 1981200"/>
                <a:gd name="connsiteY0" fmla="*/ 0 h 533400"/>
                <a:gd name="connsiteX1" fmla="*/ 1600200 w 1981200"/>
                <a:gd name="connsiteY1" fmla="*/ 0 h 533400"/>
                <a:gd name="connsiteX2" fmla="*/ 1981200 w 1981200"/>
                <a:gd name="connsiteY2" fmla="*/ 533400 h 533400"/>
                <a:gd name="connsiteX3" fmla="*/ 0 w 1981200"/>
                <a:gd name="connsiteY3" fmla="*/ 533400 h 533400"/>
                <a:gd name="connsiteX4" fmla="*/ 0 w 19812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200" h="533400">
                  <a:moveTo>
                    <a:pt x="0" y="0"/>
                  </a:moveTo>
                  <a:lnTo>
                    <a:pt x="1600200" y="0"/>
                  </a:lnTo>
                  <a:lnTo>
                    <a:pt x="19812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6F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5CF21EDA-8AC1-464B-8676-7D378CFFD600}"/>
              </a:ext>
            </a:extLst>
          </p:cNvPr>
          <p:cNvSpPr/>
          <p:nvPr/>
        </p:nvSpPr>
        <p:spPr>
          <a:xfrm>
            <a:off x="681987" y="2659913"/>
            <a:ext cx="9252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>
                <a:solidFill>
                  <a:srgbClr val="FFB571"/>
                </a:solidFill>
                <a:latin typeface="Staatliches" panose="020B0604020202020204" charset="0"/>
              </a:rPr>
              <a:t>PROBLEM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A0241D3-F02D-4356-92B3-0D913ACF5A98}"/>
              </a:ext>
            </a:extLst>
          </p:cNvPr>
          <p:cNvSpPr/>
          <p:nvPr/>
        </p:nvSpPr>
        <p:spPr>
          <a:xfrm>
            <a:off x="1995698" y="3637181"/>
            <a:ext cx="93615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>
                <a:solidFill>
                  <a:srgbClr val="C56F57"/>
                </a:solidFill>
                <a:latin typeface="Staatliches" panose="020B0604020202020204" charset="0"/>
              </a:rPr>
              <a:t>APPROACH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F75550D-AD01-4A00-B0EF-0554186BB6A0}"/>
              </a:ext>
            </a:extLst>
          </p:cNvPr>
          <p:cNvCxnSpPr>
            <a:cxnSpLocks/>
          </p:cNvCxnSpPr>
          <p:nvPr/>
        </p:nvCxnSpPr>
        <p:spPr>
          <a:xfrm>
            <a:off x="2153064" y="2233161"/>
            <a:ext cx="1121764" cy="0"/>
          </a:xfrm>
          <a:prstGeom prst="line">
            <a:avLst/>
          </a:prstGeom>
          <a:ln w="19050" cap="rnd">
            <a:solidFill>
              <a:srgbClr val="FFB57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9974309-3CED-405F-BCB5-33D296522C9C}"/>
              </a:ext>
            </a:extLst>
          </p:cNvPr>
          <p:cNvCxnSpPr>
            <a:cxnSpLocks/>
          </p:cNvCxnSpPr>
          <p:nvPr/>
        </p:nvCxnSpPr>
        <p:spPr>
          <a:xfrm>
            <a:off x="3537324" y="3200817"/>
            <a:ext cx="1080000" cy="0"/>
          </a:xfrm>
          <a:prstGeom prst="line">
            <a:avLst/>
          </a:prstGeom>
          <a:ln w="19050" cap="rnd">
            <a:solidFill>
              <a:srgbClr val="C56F57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828EEC63-98CC-4D6F-AA67-5DB2BB149CA4}"/>
              </a:ext>
            </a:extLst>
          </p:cNvPr>
          <p:cNvSpPr txBox="1">
            <a:spLocks/>
          </p:cNvSpPr>
          <p:nvPr/>
        </p:nvSpPr>
        <p:spPr>
          <a:xfrm>
            <a:off x="3477522" y="1991478"/>
            <a:ext cx="4621913" cy="5539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8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To estimate the </a:t>
            </a:r>
            <a:r>
              <a:rPr lang="en-US" sz="1800" b="1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loan default probability </a:t>
            </a:r>
            <a:r>
              <a:rPr lang="en-US" sz="18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and analyze how customer attributes impact this rate</a:t>
            </a:r>
          </a:p>
        </p:txBody>
      </p:sp>
      <p:sp>
        <p:nvSpPr>
          <p:cNvPr id="100" name="Text Placeholder 3">
            <a:extLst>
              <a:ext uri="{FF2B5EF4-FFF2-40B4-BE49-F238E27FC236}">
                <a16:creationId xmlns:a16="http://schemas.microsoft.com/office/drawing/2014/main" id="{DA9AA83B-5029-4516-A6AD-B674C162C2CA}"/>
              </a:ext>
            </a:extLst>
          </p:cNvPr>
          <p:cNvSpPr txBox="1">
            <a:spLocks/>
          </p:cNvSpPr>
          <p:nvPr/>
        </p:nvSpPr>
        <p:spPr>
          <a:xfrm>
            <a:off x="4867296" y="2790406"/>
            <a:ext cx="3596549" cy="110799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>
              <a:spcBef>
                <a:spcPct val="20000"/>
              </a:spcBef>
              <a:buNone/>
              <a:defRPr baseline="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z="1800"/>
              <a:t>Performed </a:t>
            </a:r>
            <a:r>
              <a:rPr lang="en-US" sz="1800" b="1"/>
              <a:t>survival and hazard analysis </a:t>
            </a:r>
            <a:r>
              <a:rPr lang="en-US" sz="1800"/>
              <a:t>to quantify the impact of debt ratio, credit score and refinancing on the loan default rate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68FBF9E-3F05-49A6-B2AF-C69DF189DD04}"/>
              </a:ext>
            </a:extLst>
          </p:cNvPr>
          <p:cNvSpPr>
            <a:spLocks noEditPoints="1"/>
          </p:cNvSpPr>
          <p:nvPr/>
        </p:nvSpPr>
        <p:spPr bwMode="auto">
          <a:xfrm>
            <a:off x="2438481" y="2532905"/>
            <a:ext cx="273600" cy="396000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E4875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22">
            <a:extLst>
              <a:ext uri="{FF2B5EF4-FFF2-40B4-BE49-F238E27FC236}">
                <a16:creationId xmlns:a16="http://schemas.microsoft.com/office/drawing/2014/main" id="{AF2A55F6-21F1-4602-9DD7-D90CEE194B26}"/>
              </a:ext>
            </a:extLst>
          </p:cNvPr>
          <p:cNvSpPr>
            <a:spLocks/>
          </p:cNvSpPr>
          <p:nvPr/>
        </p:nvSpPr>
        <p:spPr bwMode="auto">
          <a:xfrm>
            <a:off x="1044564" y="1588001"/>
            <a:ext cx="407522" cy="396000"/>
          </a:xfrm>
          <a:custGeom>
            <a:avLst/>
            <a:gdLst/>
            <a:ahLst/>
            <a:cxnLst>
              <a:cxn ang="0">
                <a:pos x="60" y="52"/>
              </a:cxn>
              <a:cxn ang="0">
                <a:pos x="49" y="48"/>
              </a:cxn>
              <a:cxn ang="0">
                <a:pos x="45" y="53"/>
              </a:cxn>
              <a:cxn ang="0">
                <a:pos x="46" y="62"/>
              </a:cxn>
              <a:cxn ang="0">
                <a:pos x="46" y="62"/>
              </a:cxn>
              <a:cxn ang="0">
                <a:pos x="45" y="62"/>
              </a:cxn>
              <a:cxn ang="0">
                <a:pos x="32" y="63"/>
              </a:cxn>
              <a:cxn ang="0">
                <a:pos x="26" y="59"/>
              </a:cxn>
              <a:cxn ang="0">
                <a:pos x="31" y="48"/>
              </a:cxn>
              <a:cxn ang="0">
                <a:pos x="23" y="41"/>
              </a:cxn>
              <a:cxn ang="0">
                <a:pos x="15" y="48"/>
              </a:cxn>
              <a:cxn ang="0">
                <a:pos x="19" y="58"/>
              </a:cxn>
              <a:cxn ang="0">
                <a:pos x="17" y="62"/>
              </a:cxn>
              <a:cxn ang="0">
                <a:pos x="13" y="63"/>
              </a:cxn>
              <a:cxn ang="0">
                <a:pos x="3" y="62"/>
              </a:cxn>
              <a:cxn ang="0">
                <a:pos x="0" y="62"/>
              </a:cxn>
              <a:cxn ang="0">
                <a:pos x="0" y="62"/>
              </a:cxn>
              <a:cxn ang="0">
                <a:pos x="0" y="62"/>
              </a:cxn>
              <a:cxn ang="0">
                <a:pos x="0" y="21"/>
              </a:cxn>
              <a:cxn ang="0">
                <a:pos x="3" y="21"/>
              </a:cxn>
              <a:cxn ang="0">
                <a:pos x="13" y="22"/>
              </a:cxn>
              <a:cxn ang="0">
                <a:pos x="17" y="21"/>
              </a:cxn>
              <a:cxn ang="0">
                <a:pos x="19" y="17"/>
              </a:cxn>
              <a:cxn ang="0">
                <a:pos x="15" y="7"/>
              </a:cxn>
              <a:cxn ang="0">
                <a:pos x="23" y="0"/>
              </a:cxn>
              <a:cxn ang="0">
                <a:pos x="31" y="7"/>
              </a:cxn>
              <a:cxn ang="0">
                <a:pos x="26" y="18"/>
              </a:cxn>
              <a:cxn ang="0">
                <a:pos x="32" y="22"/>
              </a:cxn>
              <a:cxn ang="0">
                <a:pos x="46" y="21"/>
              </a:cxn>
              <a:cxn ang="0">
                <a:pos x="46" y="21"/>
              </a:cxn>
              <a:cxn ang="0">
                <a:pos x="46" y="24"/>
              </a:cxn>
              <a:cxn ang="0">
                <a:pos x="45" y="34"/>
              </a:cxn>
              <a:cxn ang="0">
                <a:pos x="46" y="38"/>
              </a:cxn>
              <a:cxn ang="0">
                <a:pos x="50" y="40"/>
              </a:cxn>
              <a:cxn ang="0">
                <a:pos x="60" y="36"/>
              </a:cxn>
              <a:cxn ang="0">
                <a:pos x="67" y="44"/>
              </a:cxn>
              <a:cxn ang="0">
                <a:pos x="60" y="52"/>
              </a:cxn>
            </a:cxnLst>
            <a:rect l="0" t="0" r="r" b="b"/>
            <a:pathLst>
              <a:path w="67" h="63">
                <a:moveTo>
                  <a:pt x="60" y="52"/>
                </a:moveTo>
                <a:cubicBezTo>
                  <a:pt x="55" y="52"/>
                  <a:pt x="54" y="48"/>
                  <a:pt x="49" y="48"/>
                </a:cubicBezTo>
                <a:cubicBezTo>
                  <a:pt x="46" y="48"/>
                  <a:pt x="45" y="50"/>
                  <a:pt x="45" y="53"/>
                </a:cubicBezTo>
                <a:cubicBezTo>
                  <a:pt x="45" y="56"/>
                  <a:pt x="46" y="59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5" y="62"/>
                  <a:pt x="45" y="62"/>
                </a:cubicBezTo>
                <a:cubicBezTo>
                  <a:pt x="41" y="62"/>
                  <a:pt x="36" y="63"/>
                  <a:pt x="32" y="63"/>
                </a:cubicBezTo>
                <a:cubicBezTo>
                  <a:pt x="29" y="63"/>
                  <a:pt x="26" y="62"/>
                  <a:pt x="26" y="59"/>
                </a:cubicBezTo>
                <a:cubicBezTo>
                  <a:pt x="26" y="54"/>
                  <a:pt x="31" y="53"/>
                  <a:pt x="31" y="48"/>
                </a:cubicBezTo>
                <a:cubicBezTo>
                  <a:pt x="31" y="44"/>
                  <a:pt x="27" y="41"/>
                  <a:pt x="23" y="41"/>
                </a:cubicBezTo>
                <a:cubicBezTo>
                  <a:pt x="19" y="41"/>
                  <a:pt x="15" y="44"/>
                  <a:pt x="15" y="48"/>
                </a:cubicBezTo>
                <a:cubicBezTo>
                  <a:pt x="15" y="53"/>
                  <a:pt x="19" y="56"/>
                  <a:pt x="19" y="58"/>
                </a:cubicBezTo>
                <a:cubicBezTo>
                  <a:pt x="19" y="60"/>
                  <a:pt x="18" y="61"/>
                  <a:pt x="17" y="62"/>
                </a:cubicBezTo>
                <a:cubicBezTo>
                  <a:pt x="16" y="63"/>
                  <a:pt x="14" y="63"/>
                  <a:pt x="13" y="63"/>
                </a:cubicBezTo>
                <a:cubicBezTo>
                  <a:pt x="9" y="63"/>
                  <a:pt x="6" y="63"/>
                  <a:pt x="3" y="62"/>
                </a:cubicBezTo>
                <a:cubicBezTo>
                  <a:pt x="2" y="62"/>
                  <a:pt x="1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2" y="21"/>
                  <a:pt x="3" y="21"/>
                </a:cubicBezTo>
                <a:cubicBezTo>
                  <a:pt x="6" y="22"/>
                  <a:pt x="9" y="22"/>
                  <a:pt x="13" y="22"/>
                </a:cubicBezTo>
                <a:cubicBezTo>
                  <a:pt x="14" y="22"/>
                  <a:pt x="16" y="22"/>
                  <a:pt x="17" y="21"/>
                </a:cubicBezTo>
                <a:cubicBezTo>
                  <a:pt x="18" y="20"/>
                  <a:pt x="19" y="19"/>
                  <a:pt x="19" y="17"/>
                </a:cubicBezTo>
                <a:cubicBezTo>
                  <a:pt x="19" y="15"/>
                  <a:pt x="15" y="12"/>
                  <a:pt x="15" y="7"/>
                </a:cubicBezTo>
                <a:cubicBezTo>
                  <a:pt x="15" y="3"/>
                  <a:pt x="19" y="0"/>
                  <a:pt x="23" y="0"/>
                </a:cubicBezTo>
                <a:cubicBezTo>
                  <a:pt x="27" y="0"/>
                  <a:pt x="31" y="3"/>
                  <a:pt x="31" y="7"/>
                </a:cubicBezTo>
                <a:cubicBezTo>
                  <a:pt x="31" y="12"/>
                  <a:pt x="26" y="13"/>
                  <a:pt x="26" y="18"/>
                </a:cubicBezTo>
                <a:cubicBezTo>
                  <a:pt x="26" y="21"/>
                  <a:pt x="29" y="22"/>
                  <a:pt x="32" y="22"/>
                </a:cubicBezTo>
                <a:cubicBezTo>
                  <a:pt x="37" y="22"/>
                  <a:pt x="41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3"/>
                  <a:pt x="46" y="24"/>
                </a:cubicBezTo>
                <a:cubicBezTo>
                  <a:pt x="45" y="27"/>
                  <a:pt x="45" y="30"/>
                  <a:pt x="45" y="34"/>
                </a:cubicBezTo>
                <a:cubicBezTo>
                  <a:pt x="45" y="35"/>
                  <a:pt x="45" y="37"/>
                  <a:pt x="46" y="38"/>
                </a:cubicBezTo>
                <a:cubicBezTo>
                  <a:pt x="47" y="39"/>
                  <a:pt x="48" y="40"/>
                  <a:pt x="50" y="40"/>
                </a:cubicBezTo>
                <a:cubicBezTo>
                  <a:pt x="52" y="40"/>
                  <a:pt x="55" y="36"/>
                  <a:pt x="60" y="36"/>
                </a:cubicBezTo>
                <a:cubicBezTo>
                  <a:pt x="64" y="36"/>
                  <a:pt x="67" y="40"/>
                  <a:pt x="67" y="44"/>
                </a:cubicBezTo>
                <a:cubicBezTo>
                  <a:pt x="67" y="49"/>
                  <a:pt x="64" y="52"/>
                  <a:pt x="60" y="52"/>
                </a:cubicBezTo>
                <a:close/>
              </a:path>
            </a:pathLst>
          </a:custGeom>
          <a:solidFill>
            <a:srgbClr val="FFC997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Google Shape;2325;p39">
            <a:extLst>
              <a:ext uri="{FF2B5EF4-FFF2-40B4-BE49-F238E27FC236}">
                <a16:creationId xmlns:a16="http://schemas.microsoft.com/office/drawing/2014/main" id="{7F2F4109-B347-4CD7-9A2A-645EB59C880C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5180650" y="432808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PROBLEM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110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>
            <a:alpha val="52000"/>
          </a:srgbClr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191;p47">
            <a:extLst>
              <a:ext uri="{FF2B5EF4-FFF2-40B4-BE49-F238E27FC236}">
                <a16:creationId xmlns:a16="http://schemas.microsoft.com/office/drawing/2014/main" id="{CB3A4D5E-75BC-4565-9057-36EE74598273}"/>
              </a:ext>
            </a:extLst>
          </p:cNvPr>
          <p:cNvSpPr txBox="1">
            <a:spLocks/>
          </p:cNvSpPr>
          <p:nvPr/>
        </p:nvSpPr>
        <p:spPr>
          <a:xfrm>
            <a:off x="628318" y="1724612"/>
            <a:ext cx="35031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N"/>
              <a:t>INTRODUCTION</a:t>
            </a:r>
          </a:p>
        </p:txBody>
      </p:sp>
      <p:sp>
        <p:nvSpPr>
          <p:cNvPr id="150" name="Google Shape;1192;p47">
            <a:extLst>
              <a:ext uri="{FF2B5EF4-FFF2-40B4-BE49-F238E27FC236}">
                <a16:creationId xmlns:a16="http://schemas.microsoft.com/office/drawing/2014/main" id="{F84F5DD7-474C-4C42-A975-9D05CB764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9893" y="2425562"/>
            <a:ext cx="302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151" name="Google Shape;65;p11">
            <a:extLst>
              <a:ext uri="{FF2B5EF4-FFF2-40B4-BE49-F238E27FC236}">
                <a16:creationId xmlns:a16="http://schemas.microsoft.com/office/drawing/2014/main" id="{88C22B55-2AE6-4968-A907-674579EA0E83}"/>
              </a:ext>
            </a:extLst>
          </p:cNvPr>
          <p:cNvGrpSpPr/>
          <p:nvPr/>
        </p:nvGrpSpPr>
        <p:grpSpPr>
          <a:xfrm>
            <a:off x="867399" y="1188275"/>
            <a:ext cx="4457491" cy="2814116"/>
            <a:chOff x="1224131" y="1483576"/>
            <a:chExt cx="6741517" cy="2685960"/>
          </a:xfrm>
          <a:solidFill>
            <a:srgbClr val="B5A8E0"/>
          </a:solidFill>
        </p:grpSpPr>
        <p:sp>
          <p:nvSpPr>
            <p:cNvPr id="152" name="Google Shape;66;p11">
              <a:extLst>
                <a:ext uri="{FF2B5EF4-FFF2-40B4-BE49-F238E27FC236}">
                  <a16:creationId xmlns:a16="http://schemas.microsoft.com/office/drawing/2014/main" id="{C99FABC4-D935-40D2-B704-578CEF9EA5CF}"/>
                </a:ext>
              </a:extLst>
            </p:cNvPr>
            <p:cNvSpPr/>
            <p:nvPr/>
          </p:nvSpPr>
          <p:spPr>
            <a:xfrm>
              <a:off x="1224131" y="1546336"/>
              <a:ext cx="6648001" cy="2623200"/>
            </a:xfrm>
            <a:prstGeom prst="roundRect">
              <a:avLst>
                <a:gd name="adj" fmla="val 4313"/>
              </a:avLst>
            </a:prstGeom>
            <a:solidFill>
              <a:srgbClr val="FFC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7;p11">
              <a:extLst>
                <a:ext uri="{FF2B5EF4-FFF2-40B4-BE49-F238E27FC236}">
                  <a16:creationId xmlns:a16="http://schemas.microsoft.com/office/drawing/2014/main" id="{63290C4D-3448-446C-B9A0-7BA39CA016D5}"/>
                </a:ext>
              </a:extLst>
            </p:cNvPr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698;p31">
            <a:extLst>
              <a:ext uri="{FF2B5EF4-FFF2-40B4-BE49-F238E27FC236}">
                <a16:creationId xmlns:a16="http://schemas.microsoft.com/office/drawing/2014/main" id="{2793FC33-017D-4DD9-AC92-B15982AA08F9}"/>
              </a:ext>
            </a:extLst>
          </p:cNvPr>
          <p:cNvSpPr txBox="1">
            <a:spLocks/>
          </p:cNvSpPr>
          <p:nvPr/>
        </p:nvSpPr>
        <p:spPr>
          <a:xfrm>
            <a:off x="1284246" y="2128037"/>
            <a:ext cx="3121106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900"/>
              <a:buFont typeface="Staatliches"/>
              <a:buNone/>
              <a:defRPr sz="41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Josefin Sans"/>
              <a:buNone/>
              <a:defRPr sz="42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N" sz="3600">
                <a:solidFill>
                  <a:srgbClr val="434343"/>
                </a:solidFill>
              </a:rPr>
              <a:t>EXPLORATORY DATA ANALYSIS</a:t>
            </a:r>
            <a:endParaRPr lang="en-IN" sz="4000"/>
          </a:p>
        </p:txBody>
      </p:sp>
      <p:grpSp>
        <p:nvGrpSpPr>
          <p:cNvPr id="156" name="Google Shape;2626;p71">
            <a:extLst>
              <a:ext uri="{FF2B5EF4-FFF2-40B4-BE49-F238E27FC236}">
                <a16:creationId xmlns:a16="http://schemas.microsoft.com/office/drawing/2014/main" id="{DECC60FC-D5D2-414D-8C58-4B0F73A66949}"/>
              </a:ext>
            </a:extLst>
          </p:cNvPr>
          <p:cNvGrpSpPr/>
          <p:nvPr/>
        </p:nvGrpSpPr>
        <p:grpSpPr>
          <a:xfrm>
            <a:off x="4904805" y="985977"/>
            <a:ext cx="3151262" cy="3460302"/>
            <a:chOff x="2884018" y="1738760"/>
            <a:chExt cx="2121775" cy="2424768"/>
          </a:xfrm>
        </p:grpSpPr>
        <p:sp>
          <p:nvSpPr>
            <p:cNvPr id="157" name="Google Shape;2627;p71">
              <a:extLst>
                <a:ext uri="{FF2B5EF4-FFF2-40B4-BE49-F238E27FC236}">
                  <a16:creationId xmlns:a16="http://schemas.microsoft.com/office/drawing/2014/main" id="{B97C1A2C-582F-4A5B-84E1-D936D117BA44}"/>
                </a:ext>
              </a:extLst>
            </p:cNvPr>
            <p:cNvSpPr/>
            <p:nvPr/>
          </p:nvSpPr>
          <p:spPr>
            <a:xfrm>
              <a:off x="2884018" y="4150915"/>
              <a:ext cx="2121775" cy="12613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628;p71">
              <a:extLst>
                <a:ext uri="{FF2B5EF4-FFF2-40B4-BE49-F238E27FC236}">
                  <a16:creationId xmlns:a16="http://schemas.microsoft.com/office/drawing/2014/main" id="{8EC839AA-7B80-450D-87D7-14E68F789769}"/>
                </a:ext>
              </a:extLst>
            </p:cNvPr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629;p71">
              <a:extLst>
                <a:ext uri="{FF2B5EF4-FFF2-40B4-BE49-F238E27FC236}">
                  <a16:creationId xmlns:a16="http://schemas.microsoft.com/office/drawing/2014/main" id="{D2BCF622-B74E-40C8-BD1A-4F285DB6DB0C}"/>
                </a:ext>
              </a:extLst>
            </p:cNvPr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630;p71">
              <a:extLst>
                <a:ext uri="{FF2B5EF4-FFF2-40B4-BE49-F238E27FC236}">
                  <a16:creationId xmlns:a16="http://schemas.microsoft.com/office/drawing/2014/main" id="{88F68BED-0629-4C24-8897-0DAD8D68E338}"/>
                </a:ext>
              </a:extLst>
            </p:cNvPr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55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631;p71">
              <a:extLst>
                <a:ext uri="{FF2B5EF4-FFF2-40B4-BE49-F238E27FC236}">
                  <a16:creationId xmlns:a16="http://schemas.microsoft.com/office/drawing/2014/main" id="{65C36142-5AC6-47EE-9B17-967EAC90B89F}"/>
                </a:ext>
              </a:extLst>
            </p:cNvPr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632;p71">
              <a:extLst>
                <a:ext uri="{FF2B5EF4-FFF2-40B4-BE49-F238E27FC236}">
                  <a16:creationId xmlns:a16="http://schemas.microsoft.com/office/drawing/2014/main" id="{1E450A25-AE25-451A-BB88-672F6FE1F950}"/>
                </a:ext>
              </a:extLst>
            </p:cNvPr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633;p71">
              <a:extLst>
                <a:ext uri="{FF2B5EF4-FFF2-40B4-BE49-F238E27FC236}">
                  <a16:creationId xmlns:a16="http://schemas.microsoft.com/office/drawing/2014/main" id="{95BA9B87-DAE5-4A5D-9087-0BC2BBE56E55}"/>
                </a:ext>
              </a:extLst>
            </p:cNvPr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634;p71">
              <a:extLst>
                <a:ext uri="{FF2B5EF4-FFF2-40B4-BE49-F238E27FC236}">
                  <a16:creationId xmlns:a16="http://schemas.microsoft.com/office/drawing/2014/main" id="{E3429EB6-91F5-44E9-87C4-C787302182CE}"/>
                </a:ext>
              </a:extLst>
            </p:cNvPr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FB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635;p71">
              <a:extLst>
                <a:ext uri="{FF2B5EF4-FFF2-40B4-BE49-F238E27FC236}">
                  <a16:creationId xmlns:a16="http://schemas.microsoft.com/office/drawing/2014/main" id="{5004181A-6723-4CEA-ADAD-2FD94B503AAD}"/>
                </a:ext>
              </a:extLst>
            </p:cNvPr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636;p71">
              <a:extLst>
                <a:ext uri="{FF2B5EF4-FFF2-40B4-BE49-F238E27FC236}">
                  <a16:creationId xmlns:a16="http://schemas.microsoft.com/office/drawing/2014/main" id="{5E50F7B1-18F4-4F1D-B375-D21446B55BFD}"/>
                </a:ext>
              </a:extLst>
            </p:cNvPr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637;p71">
              <a:extLst>
                <a:ext uri="{FF2B5EF4-FFF2-40B4-BE49-F238E27FC236}">
                  <a16:creationId xmlns:a16="http://schemas.microsoft.com/office/drawing/2014/main" id="{372D920D-BE0E-4B3D-BD67-AF13B8C7217A}"/>
                </a:ext>
              </a:extLst>
            </p:cNvPr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638;p71">
              <a:extLst>
                <a:ext uri="{FF2B5EF4-FFF2-40B4-BE49-F238E27FC236}">
                  <a16:creationId xmlns:a16="http://schemas.microsoft.com/office/drawing/2014/main" id="{5191D49A-7210-4B3F-BC47-59674E15E8D9}"/>
                </a:ext>
              </a:extLst>
            </p:cNvPr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639;p71">
              <a:extLst>
                <a:ext uri="{FF2B5EF4-FFF2-40B4-BE49-F238E27FC236}">
                  <a16:creationId xmlns:a16="http://schemas.microsoft.com/office/drawing/2014/main" id="{79D3B5CD-33FC-4F88-A6E7-E7899F92F8A5}"/>
                </a:ext>
              </a:extLst>
            </p:cNvPr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640;p71">
              <a:extLst>
                <a:ext uri="{FF2B5EF4-FFF2-40B4-BE49-F238E27FC236}">
                  <a16:creationId xmlns:a16="http://schemas.microsoft.com/office/drawing/2014/main" id="{CBE5E683-F39D-4AA8-9192-FE00DE732296}"/>
                </a:ext>
              </a:extLst>
            </p:cNvPr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641;p71">
              <a:extLst>
                <a:ext uri="{FF2B5EF4-FFF2-40B4-BE49-F238E27FC236}">
                  <a16:creationId xmlns:a16="http://schemas.microsoft.com/office/drawing/2014/main" id="{F70C6CC9-4B68-46C3-A097-7458C5DE7B18}"/>
                </a:ext>
              </a:extLst>
            </p:cNvPr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642;p71">
              <a:extLst>
                <a:ext uri="{FF2B5EF4-FFF2-40B4-BE49-F238E27FC236}">
                  <a16:creationId xmlns:a16="http://schemas.microsoft.com/office/drawing/2014/main" id="{6B87700E-8E33-4435-94AF-32FD4211A810}"/>
                </a:ext>
              </a:extLst>
            </p:cNvPr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643;p71">
              <a:extLst>
                <a:ext uri="{FF2B5EF4-FFF2-40B4-BE49-F238E27FC236}">
                  <a16:creationId xmlns:a16="http://schemas.microsoft.com/office/drawing/2014/main" id="{ACF11E6A-7221-474E-BE1E-DA08C6849BEE}"/>
                </a:ext>
              </a:extLst>
            </p:cNvPr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644;p71">
              <a:extLst>
                <a:ext uri="{FF2B5EF4-FFF2-40B4-BE49-F238E27FC236}">
                  <a16:creationId xmlns:a16="http://schemas.microsoft.com/office/drawing/2014/main" id="{D474D003-FBFE-46E3-9F8C-04EC3EA82353}"/>
                </a:ext>
              </a:extLst>
            </p:cNvPr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645;p71">
              <a:extLst>
                <a:ext uri="{FF2B5EF4-FFF2-40B4-BE49-F238E27FC236}">
                  <a16:creationId xmlns:a16="http://schemas.microsoft.com/office/drawing/2014/main" id="{8B149493-DFB3-488A-BE51-71E14F9C6988}"/>
                </a:ext>
              </a:extLst>
            </p:cNvPr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646;p71">
              <a:extLst>
                <a:ext uri="{FF2B5EF4-FFF2-40B4-BE49-F238E27FC236}">
                  <a16:creationId xmlns:a16="http://schemas.microsoft.com/office/drawing/2014/main" id="{B516C5E6-61D0-4EFB-BC29-43502C840332}"/>
                </a:ext>
              </a:extLst>
            </p:cNvPr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647;p71">
              <a:extLst>
                <a:ext uri="{FF2B5EF4-FFF2-40B4-BE49-F238E27FC236}">
                  <a16:creationId xmlns:a16="http://schemas.microsoft.com/office/drawing/2014/main" id="{8CEA290A-5675-4736-897B-822C2DA47F69}"/>
                </a:ext>
              </a:extLst>
            </p:cNvPr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648;p71">
              <a:extLst>
                <a:ext uri="{FF2B5EF4-FFF2-40B4-BE49-F238E27FC236}">
                  <a16:creationId xmlns:a16="http://schemas.microsoft.com/office/drawing/2014/main" id="{503869CA-0B1B-4731-9982-A81C083A3760}"/>
                </a:ext>
              </a:extLst>
            </p:cNvPr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649;p71">
              <a:extLst>
                <a:ext uri="{FF2B5EF4-FFF2-40B4-BE49-F238E27FC236}">
                  <a16:creationId xmlns:a16="http://schemas.microsoft.com/office/drawing/2014/main" id="{C79A64E7-0DD5-4FF4-ADB1-A322107EC76B}"/>
                </a:ext>
              </a:extLst>
            </p:cNvPr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650;p71">
              <a:extLst>
                <a:ext uri="{FF2B5EF4-FFF2-40B4-BE49-F238E27FC236}">
                  <a16:creationId xmlns:a16="http://schemas.microsoft.com/office/drawing/2014/main" id="{524C530C-0A93-4542-85E0-76C6E4660AA8}"/>
                </a:ext>
              </a:extLst>
            </p:cNvPr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651;p71">
              <a:extLst>
                <a:ext uri="{FF2B5EF4-FFF2-40B4-BE49-F238E27FC236}">
                  <a16:creationId xmlns:a16="http://schemas.microsoft.com/office/drawing/2014/main" id="{1E3AD39D-28A2-4A82-A3B7-B5FC1F6508CF}"/>
                </a:ext>
              </a:extLst>
            </p:cNvPr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652;p71">
              <a:extLst>
                <a:ext uri="{FF2B5EF4-FFF2-40B4-BE49-F238E27FC236}">
                  <a16:creationId xmlns:a16="http://schemas.microsoft.com/office/drawing/2014/main" id="{1BA89103-3024-4A2C-83FC-615F17CD2A28}"/>
                </a:ext>
              </a:extLst>
            </p:cNvPr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53;p71">
              <a:extLst>
                <a:ext uri="{FF2B5EF4-FFF2-40B4-BE49-F238E27FC236}">
                  <a16:creationId xmlns:a16="http://schemas.microsoft.com/office/drawing/2014/main" id="{DD7AD72E-931C-4757-9095-3B58DB1577FA}"/>
                </a:ext>
              </a:extLst>
            </p:cNvPr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54;p71">
              <a:extLst>
                <a:ext uri="{FF2B5EF4-FFF2-40B4-BE49-F238E27FC236}">
                  <a16:creationId xmlns:a16="http://schemas.microsoft.com/office/drawing/2014/main" id="{3B540A11-FFE1-4D76-9EDE-183DF5474DBE}"/>
                </a:ext>
              </a:extLst>
            </p:cNvPr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655;p71">
              <a:extLst>
                <a:ext uri="{FF2B5EF4-FFF2-40B4-BE49-F238E27FC236}">
                  <a16:creationId xmlns:a16="http://schemas.microsoft.com/office/drawing/2014/main" id="{96DB695E-B159-4A85-A6A6-2B25BBEE848C}"/>
                </a:ext>
              </a:extLst>
            </p:cNvPr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656;p71">
              <a:extLst>
                <a:ext uri="{FF2B5EF4-FFF2-40B4-BE49-F238E27FC236}">
                  <a16:creationId xmlns:a16="http://schemas.microsoft.com/office/drawing/2014/main" id="{35BB9A35-AF0C-4812-B965-C3A6C3F95A8B}"/>
                </a:ext>
              </a:extLst>
            </p:cNvPr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57;p71">
              <a:extLst>
                <a:ext uri="{FF2B5EF4-FFF2-40B4-BE49-F238E27FC236}">
                  <a16:creationId xmlns:a16="http://schemas.microsoft.com/office/drawing/2014/main" id="{1D9D5A75-66BD-4EA9-BD41-7457446EBD74}"/>
                </a:ext>
              </a:extLst>
            </p:cNvPr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58;p71">
              <a:extLst>
                <a:ext uri="{FF2B5EF4-FFF2-40B4-BE49-F238E27FC236}">
                  <a16:creationId xmlns:a16="http://schemas.microsoft.com/office/drawing/2014/main" id="{B96EE4FD-51D4-44B2-AAE5-8ADAC2D5CD73}"/>
                </a:ext>
              </a:extLst>
            </p:cNvPr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59;p71">
              <a:extLst>
                <a:ext uri="{FF2B5EF4-FFF2-40B4-BE49-F238E27FC236}">
                  <a16:creationId xmlns:a16="http://schemas.microsoft.com/office/drawing/2014/main" id="{9B32F540-6A65-4A81-9667-ADAE5277EF5D}"/>
                </a:ext>
              </a:extLst>
            </p:cNvPr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660;p71">
              <a:extLst>
                <a:ext uri="{FF2B5EF4-FFF2-40B4-BE49-F238E27FC236}">
                  <a16:creationId xmlns:a16="http://schemas.microsoft.com/office/drawing/2014/main" id="{542E5058-7125-4641-9CB5-4F6D1190F3DA}"/>
                </a:ext>
              </a:extLst>
            </p:cNvPr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661;p71">
              <a:extLst>
                <a:ext uri="{FF2B5EF4-FFF2-40B4-BE49-F238E27FC236}">
                  <a16:creationId xmlns:a16="http://schemas.microsoft.com/office/drawing/2014/main" id="{E5914F12-AC7E-4EB1-8440-EF4AFB6A4C6D}"/>
                </a:ext>
              </a:extLst>
            </p:cNvPr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62;p71">
              <a:extLst>
                <a:ext uri="{FF2B5EF4-FFF2-40B4-BE49-F238E27FC236}">
                  <a16:creationId xmlns:a16="http://schemas.microsoft.com/office/drawing/2014/main" id="{04FE508D-FABB-400A-B9FD-80F7A089B188}"/>
                </a:ext>
              </a:extLst>
            </p:cNvPr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63;p71">
              <a:extLst>
                <a:ext uri="{FF2B5EF4-FFF2-40B4-BE49-F238E27FC236}">
                  <a16:creationId xmlns:a16="http://schemas.microsoft.com/office/drawing/2014/main" id="{12E615E9-7E0E-4CDC-A081-C196D87EB49B}"/>
                </a:ext>
              </a:extLst>
            </p:cNvPr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664;p71">
              <a:extLst>
                <a:ext uri="{FF2B5EF4-FFF2-40B4-BE49-F238E27FC236}">
                  <a16:creationId xmlns:a16="http://schemas.microsoft.com/office/drawing/2014/main" id="{642EF7D8-2A4A-49A2-AB51-AD715571F103}"/>
                </a:ext>
              </a:extLst>
            </p:cNvPr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665;p71">
              <a:extLst>
                <a:ext uri="{FF2B5EF4-FFF2-40B4-BE49-F238E27FC236}">
                  <a16:creationId xmlns:a16="http://schemas.microsoft.com/office/drawing/2014/main" id="{5E965A0D-C698-42C2-A0C5-C6058AF64AB9}"/>
                </a:ext>
              </a:extLst>
            </p:cNvPr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66;p71">
              <a:extLst>
                <a:ext uri="{FF2B5EF4-FFF2-40B4-BE49-F238E27FC236}">
                  <a16:creationId xmlns:a16="http://schemas.microsoft.com/office/drawing/2014/main" id="{A386681A-C588-4E57-B994-A84787FF51DE}"/>
                </a:ext>
              </a:extLst>
            </p:cNvPr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67;p71">
              <a:extLst>
                <a:ext uri="{FF2B5EF4-FFF2-40B4-BE49-F238E27FC236}">
                  <a16:creationId xmlns:a16="http://schemas.microsoft.com/office/drawing/2014/main" id="{DAD5494C-33BC-4183-BB4B-32BF1C02C849}"/>
                </a:ext>
              </a:extLst>
            </p:cNvPr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68;p71">
              <a:extLst>
                <a:ext uri="{FF2B5EF4-FFF2-40B4-BE49-F238E27FC236}">
                  <a16:creationId xmlns:a16="http://schemas.microsoft.com/office/drawing/2014/main" id="{55E2419F-72CF-4C8B-8C48-84403A5555E0}"/>
                </a:ext>
              </a:extLst>
            </p:cNvPr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69;p71">
              <a:extLst>
                <a:ext uri="{FF2B5EF4-FFF2-40B4-BE49-F238E27FC236}">
                  <a16:creationId xmlns:a16="http://schemas.microsoft.com/office/drawing/2014/main" id="{20B5E85B-EC5B-4BC0-B097-1A323BA2CD77}"/>
                </a:ext>
              </a:extLst>
            </p:cNvPr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70;p71">
              <a:extLst>
                <a:ext uri="{FF2B5EF4-FFF2-40B4-BE49-F238E27FC236}">
                  <a16:creationId xmlns:a16="http://schemas.microsoft.com/office/drawing/2014/main" id="{559E69B3-68C3-46D6-9F6F-8B70F5AAE9CD}"/>
                </a:ext>
              </a:extLst>
            </p:cNvPr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18;p71">
              <a:extLst>
                <a:ext uri="{FF2B5EF4-FFF2-40B4-BE49-F238E27FC236}">
                  <a16:creationId xmlns:a16="http://schemas.microsoft.com/office/drawing/2014/main" id="{CDFCE806-7D56-406A-A473-1F294B64FE9D}"/>
                </a:ext>
              </a:extLst>
            </p:cNvPr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19;p71">
              <a:extLst>
                <a:ext uri="{FF2B5EF4-FFF2-40B4-BE49-F238E27FC236}">
                  <a16:creationId xmlns:a16="http://schemas.microsoft.com/office/drawing/2014/main" id="{7D70C32A-272D-464B-B909-6AE877966880}"/>
                </a:ext>
              </a:extLst>
            </p:cNvPr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20;p71">
              <a:extLst>
                <a:ext uri="{FF2B5EF4-FFF2-40B4-BE49-F238E27FC236}">
                  <a16:creationId xmlns:a16="http://schemas.microsoft.com/office/drawing/2014/main" id="{302E74F6-3070-49F1-837A-9FACAF5C5FC3}"/>
                </a:ext>
              </a:extLst>
            </p:cNvPr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21;p71">
              <a:extLst>
                <a:ext uri="{FF2B5EF4-FFF2-40B4-BE49-F238E27FC236}">
                  <a16:creationId xmlns:a16="http://schemas.microsoft.com/office/drawing/2014/main" id="{1F0753B3-E813-4790-B0CC-857B8DB0C267}"/>
                </a:ext>
              </a:extLst>
            </p:cNvPr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22;p71">
              <a:extLst>
                <a:ext uri="{FF2B5EF4-FFF2-40B4-BE49-F238E27FC236}">
                  <a16:creationId xmlns:a16="http://schemas.microsoft.com/office/drawing/2014/main" id="{23DEC08E-7F03-4336-ACD6-FFB76491166E}"/>
                </a:ext>
              </a:extLst>
            </p:cNvPr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23;p71">
              <a:extLst>
                <a:ext uri="{FF2B5EF4-FFF2-40B4-BE49-F238E27FC236}">
                  <a16:creationId xmlns:a16="http://schemas.microsoft.com/office/drawing/2014/main" id="{18134132-C494-49C8-9496-3BC95B823AE3}"/>
                </a:ext>
              </a:extLst>
            </p:cNvPr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24;p71">
              <a:extLst>
                <a:ext uri="{FF2B5EF4-FFF2-40B4-BE49-F238E27FC236}">
                  <a16:creationId xmlns:a16="http://schemas.microsoft.com/office/drawing/2014/main" id="{8DA66B1B-755C-4519-9B5D-07E5F19B86AB}"/>
                </a:ext>
              </a:extLst>
            </p:cNvPr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25;p71">
              <a:extLst>
                <a:ext uri="{FF2B5EF4-FFF2-40B4-BE49-F238E27FC236}">
                  <a16:creationId xmlns:a16="http://schemas.microsoft.com/office/drawing/2014/main" id="{B2518810-96D0-4D70-8B45-BF41FC75E11F}"/>
                </a:ext>
              </a:extLst>
            </p:cNvPr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26;p71">
              <a:extLst>
                <a:ext uri="{FF2B5EF4-FFF2-40B4-BE49-F238E27FC236}">
                  <a16:creationId xmlns:a16="http://schemas.microsoft.com/office/drawing/2014/main" id="{5A78A8D9-70ED-416B-B06B-7875B09E3F75}"/>
                </a:ext>
              </a:extLst>
            </p:cNvPr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27;p71">
              <a:extLst>
                <a:ext uri="{FF2B5EF4-FFF2-40B4-BE49-F238E27FC236}">
                  <a16:creationId xmlns:a16="http://schemas.microsoft.com/office/drawing/2014/main" id="{27E993BB-3501-4E4C-AA83-AE7908439233}"/>
                </a:ext>
              </a:extLst>
            </p:cNvPr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28;p71">
              <a:extLst>
                <a:ext uri="{FF2B5EF4-FFF2-40B4-BE49-F238E27FC236}">
                  <a16:creationId xmlns:a16="http://schemas.microsoft.com/office/drawing/2014/main" id="{E1589DB3-3C96-4A68-8730-4EE21DB69915}"/>
                </a:ext>
              </a:extLst>
            </p:cNvPr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29;p71">
              <a:extLst>
                <a:ext uri="{FF2B5EF4-FFF2-40B4-BE49-F238E27FC236}">
                  <a16:creationId xmlns:a16="http://schemas.microsoft.com/office/drawing/2014/main" id="{4C82DC25-F009-4FAA-A4DA-0DAE0EE7D7C3}"/>
                </a:ext>
              </a:extLst>
            </p:cNvPr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30;p71">
              <a:extLst>
                <a:ext uri="{FF2B5EF4-FFF2-40B4-BE49-F238E27FC236}">
                  <a16:creationId xmlns:a16="http://schemas.microsoft.com/office/drawing/2014/main" id="{C772C965-4C67-43AD-84B8-0D47A7F28083}"/>
                </a:ext>
              </a:extLst>
            </p:cNvPr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31;p71">
              <a:extLst>
                <a:ext uri="{FF2B5EF4-FFF2-40B4-BE49-F238E27FC236}">
                  <a16:creationId xmlns:a16="http://schemas.microsoft.com/office/drawing/2014/main" id="{D2B568D3-88B3-49C4-AD40-4BFAE724B1A0}"/>
                </a:ext>
              </a:extLst>
            </p:cNvPr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32;p71">
              <a:extLst>
                <a:ext uri="{FF2B5EF4-FFF2-40B4-BE49-F238E27FC236}">
                  <a16:creationId xmlns:a16="http://schemas.microsoft.com/office/drawing/2014/main" id="{F596A251-F249-406C-8B28-289FD1CFBF68}"/>
                </a:ext>
              </a:extLst>
            </p:cNvPr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733;p71">
              <a:extLst>
                <a:ext uri="{FF2B5EF4-FFF2-40B4-BE49-F238E27FC236}">
                  <a16:creationId xmlns:a16="http://schemas.microsoft.com/office/drawing/2014/main" id="{8740E66D-9F7E-420A-BFA3-1747B916C21A}"/>
                </a:ext>
              </a:extLst>
            </p:cNvPr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34;p71">
              <a:extLst>
                <a:ext uri="{FF2B5EF4-FFF2-40B4-BE49-F238E27FC236}">
                  <a16:creationId xmlns:a16="http://schemas.microsoft.com/office/drawing/2014/main" id="{56B95B73-C0C3-4AC2-B1A1-B443BA7982EF}"/>
                </a:ext>
              </a:extLst>
            </p:cNvPr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35;p71">
              <a:extLst>
                <a:ext uri="{FF2B5EF4-FFF2-40B4-BE49-F238E27FC236}">
                  <a16:creationId xmlns:a16="http://schemas.microsoft.com/office/drawing/2014/main" id="{28E6782A-C21E-46CE-9C1F-6FC0D1129194}"/>
                </a:ext>
              </a:extLst>
            </p:cNvPr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36;p71">
              <a:extLst>
                <a:ext uri="{FF2B5EF4-FFF2-40B4-BE49-F238E27FC236}">
                  <a16:creationId xmlns:a16="http://schemas.microsoft.com/office/drawing/2014/main" id="{D0B59887-700B-4AF2-875D-2991276A35D1}"/>
                </a:ext>
              </a:extLst>
            </p:cNvPr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37;p71">
              <a:extLst>
                <a:ext uri="{FF2B5EF4-FFF2-40B4-BE49-F238E27FC236}">
                  <a16:creationId xmlns:a16="http://schemas.microsoft.com/office/drawing/2014/main" id="{D9494D1D-C73B-449F-9229-3CF37B82138D}"/>
                </a:ext>
              </a:extLst>
            </p:cNvPr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38;p71">
              <a:extLst>
                <a:ext uri="{FF2B5EF4-FFF2-40B4-BE49-F238E27FC236}">
                  <a16:creationId xmlns:a16="http://schemas.microsoft.com/office/drawing/2014/main" id="{F58BEAD6-08DE-4D53-95E4-91AA3528341D}"/>
                </a:ext>
              </a:extLst>
            </p:cNvPr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39;p71">
              <a:extLst>
                <a:ext uri="{FF2B5EF4-FFF2-40B4-BE49-F238E27FC236}">
                  <a16:creationId xmlns:a16="http://schemas.microsoft.com/office/drawing/2014/main" id="{F635EF50-6BA9-48FF-88CA-4A1F9DDC6C14}"/>
                </a:ext>
              </a:extLst>
            </p:cNvPr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40;p71">
              <a:extLst>
                <a:ext uri="{FF2B5EF4-FFF2-40B4-BE49-F238E27FC236}">
                  <a16:creationId xmlns:a16="http://schemas.microsoft.com/office/drawing/2014/main" id="{3B4198EC-6090-4C74-93D2-D7B3875191B9}"/>
                </a:ext>
              </a:extLst>
            </p:cNvPr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41;p71">
              <a:extLst>
                <a:ext uri="{FF2B5EF4-FFF2-40B4-BE49-F238E27FC236}">
                  <a16:creationId xmlns:a16="http://schemas.microsoft.com/office/drawing/2014/main" id="{F3B300D5-A536-49C4-B324-CF1D7B53CBC9}"/>
                </a:ext>
              </a:extLst>
            </p:cNvPr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42;p71">
              <a:extLst>
                <a:ext uri="{FF2B5EF4-FFF2-40B4-BE49-F238E27FC236}">
                  <a16:creationId xmlns:a16="http://schemas.microsoft.com/office/drawing/2014/main" id="{F55EF1F9-6E95-4784-B8EF-15A7D9C1BD0C}"/>
                </a:ext>
              </a:extLst>
            </p:cNvPr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43;p71">
              <a:extLst>
                <a:ext uri="{FF2B5EF4-FFF2-40B4-BE49-F238E27FC236}">
                  <a16:creationId xmlns:a16="http://schemas.microsoft.com/office/drawing/2014/main" id="{47F2262E-2981-463A-B13D-97C341B074D0}"/>
                </a:ext>
              </a:extLst>
            </p:cNvPr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44;p71">
              <a:extLst>
                <a:ext uri="{FF2B5EF4-FFF2-40B4-BE49-F238E27FC236}">
                  <a16:creationId xmlns:a16="http://schemas.microsoft.com/office/drawing/2014/main" id="{E17BE77E-0833-4A19-A9AA-E6549EFEB923}"/>
                </a:ext>
              </a:extLst>
            </p:cNvPr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45;p71">
              <a:extLst>
                <a:ext uri="{FF2B5EF4-FFF2-40B4-BE49-F238E27FC236}">
                  <a16:creationId xmlns:a16="http://schemas.microsoft.com/office/drawing/2014/main" id="{800AF6E0-04B7-4889-8D5A-2C8621948685}"/>
                </a:ext>
              </a:extLst>
            </p:cNvPr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46;p71">
              <a:extLst>
                <a:ext uri="{FF2B5EF4-FFF2-40B4-BE49-F238E27FC236}">
                  <a16:creationId xmlns:a16="http://schemas.microsoft.com/office/drawing/2014/main" id="{51FE948D-4701-4DFB-9BB8-AC29E5ABBE5B}"/>
                </a:ext>
              </a:extLst>
            </p:cNvPr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47;p71">
              <a:extLst>
                <a:ext uri="{FF2B5EF4-FFF2-40B4-BE49-F238E27FC236}">
                  <a16:creationId xmlns:a16="http://schemas.microsoft.com/office/drawing/2014/main" id="{B9DEB9FA-75C7-4AE6-9D4B-638BF8569226}"/>
                </a:ext>
              </a:extLst>
            </p:cNvPr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48;p71">
              <a:extLst>
                <a:ext uri="{FF2B5EF4-FFF2-40B4-BE49-F238E27FC236}">
                  <a16:creationId xmlns:a16="http://schemas.microsoft.com/office/drawing/2014/main" id="{59BB5801-0219-4F49-B04D-9BBF0A0CCC18}"/>
                </a:ext>
              </a:extLst>
            </p:cNvPr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749;p71">
              <a:extLst>
                <a:ext uri="{FF2B5EF4-FFF2-40B4-BE49-F238E27FC236}">
                  <a16:creationId xmlns:a16="http://schemas.microsoft.com/office/drawing/2014/main" id="{0C9A5D08-2E5E-480B-9AEB-F855F859B5C4}"/>
                </a:ext>
              </a:extLst>
            </p:cNvPr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750;p71">
              <a:extLst>
                <a:ext uri="{FF2B5EF4-FFF2-40B4-BE49-F238E27FC236}">
                  <a16:creationId xmlns:a16="http://schemas.microsoft.com/office/drawing/2014/main" id="{8961A9E4-6D21-452F-AA88-FF97259FE4CA}"/>
                </a:ext>
              </a:extLst>
            </p:cNvPr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751;p71">
              <a:extLst>
                <a:ext uri="{FF2B5EF4-FFF2-40B4-BE49-F238E27FC236}">
                  <a16:creationId xmlns:a16="http://schemas.microsoft.com/office/drawing/2014/main" id="{97D7F3BF-95F8-4C08-B9EC-2E10BBCB0DD2}"/>
                </a:ext>
              </a:extLst>
            </p:cNvPr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752;p71">
              <a:extLst>
                <a:ext uri="{FF2B5EF4-FFF2-40B4-BE49-F238E27FC236}">
                  <a16:creationId xmlns:a16="http://schemas.microsoft.com/office/drawing/2014/main" id="{8C1F7860-C4C1-4050-B696-1BAF9D9F688C}"/>
                </a:ext>
              </a:extLst>
            </p:cNvPr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753;p71">
              <a:extLst>
                <a:ext uri="{FF2B5EF4-FFF2-40B4-BE49-F238E27FC236}">
                  <a16:creationId xmlns:a16="http://schemas.microsoft.com/office/drawing/2014/main" id="{420CA40B-2F05-4171-BDB5-4C4FCEE29FC4}"/>
                </a:ext>
              </a:extLst>
            </p:cNvPr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754;p71">
              <a:extLst>
                <a:ext uri="{FF2B5EF4-FFF2-40B4-BE49-F238E27FC236}">
                  <a16:creationId xmlns:a16="http://schemas.microsoft.com/office/drawing/2014/main" id="{E4218525-566B-476B-A720-F99207E6023B}"/>
                </a:ext>
              </a:extLst>
            </p:cNvPr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755;p71">
              <a:extLst>
                <a:ext uri="{FF2B5EF4-FFF2-40B4-BE49-F238E27FC236}">
                  <a16:creationId xmlns:a16="http://schemas.microsoft.com/office/drawing/2014/main" id="{FA626016-4711-4E56-B870-778E62C8C41E}"/>
                </a:ext>
              </a:extLst>
            </p:cNvPr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756;p71">
              <a:extLst>
                <a:ext uri="{FF2B5EF4-FFF2-40B4-BE49-F238E27FC236}">
                  <a16:creationId xmlns:a16="http://schemas.microsoft.com/office/drawing/2014/main" id="{092618F3-ABF2-46DF-B30E-4D99F39C05BC}"/>
                </a:ext>
              </a:extLst>
            </p:cNvPr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757;p71">
              <a:extLst>
                <a:ext uri="{FF2B5EF4-FFF2-40B4-BE49-F238E27FC236}">
                  <a16:creationId xmlns:a16="http://schemas.microsoft.com/office/drawing/2014/main" id="{6BDB5509-7E81-4626-8FE0-2A5357CCDB99}"/>
                </a:ext>
              </a:extLst>
            </p:cNvPr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758;p71">
              <a:extLst>
                <a:ext uri="{FF2B5EF4-FFF2-40B4-BE49-F238E27FC236}">
                  <a16:creationId xmlns:a16="http://schemas.microsoft.com/office/drawing/2014/main" id="{349C73BE-4EE1-4B86-B9E7-53DA56007F1A}"/>
                </a:ext>
              </a:extLst>
            </p:cNvPr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759;p71">
              <a:extLst>
                <a:ext uri="{FF2B5EF4-FFF2-40B4-BE49-F238E27FC236}">
                  <a16:creationId xmlns:a16="http://schemas.microsoft.com/office/drawing/2014/main" id="{497EA07B-638D-4679-A239-05D6FB6E2681}"/>
                </a:ext>
              </a:extLst>
            </p:cNvPr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760;p71">
              <a:extLst>
                <a:ext uri="{FF2B5EF4-FFF2-40B4-BE49-F238E27FC236}">
                  <a16:creationId xmlns:a16="http://schemas.microsoft.com/office/drawing/2014/main" id="{4797673D-FEC6-44B9-8451-2B676FAF9C75}"/>
                </a:ext>
              </a:extLst>
            </p:cNvPr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761;p71">
              <a:extLst>
                <a:ext uri="{FF2B5EF4-FFF2-40B4-BE49-F238E27FC236}">
                  <a16:creationId xmlns:a16="http://schemas.microsoft.com/office/drawing/2014/main" id="{D426443E-C57A-48D7-B97D-CE3E228B2ED6}"/>
                </a:ext>
              </a:extLst>
            </p:cNvPr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762;p71">
              <a:extLst>
                <a:ext uri="{FF2B5EF4-FFF2-40B4-BE49-F238E27FC236}">
                  <a16:creationId xmlns:a16="http://schemas.microsoft.com/office/drawing/2014/main" id="{C2D149AB-5F9F-4472-9DF5-1173D327F576}"/>
                </a:ext>
              </a:extLst>
            </p:cNvPr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763;p71">
              <a:extLst>
                <a:ext uri="{FF2B5EF4-FFF2-40B4-BE49-F238E27FC236}">
                  <a16:creationId xmlns:a16="http://schemas.microsoft.com/office/drawing/2014/main" id="{A4252CC9-D7E3-47C7-A281-1CD097E61FBD}"/>
                </a:ext>
              </a:extLst>
            </p:cNvPr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764;p71">
              <a:extLst>
                <a:ext uri="{FF2B5EF4-FFF2-40B4-BE49-F238E27FC236}">
                  <a16:creationId xmlns:a16="http://schemas.microsoft.com/office/drawing/2014/main" id="{343A4BE9-FA87-4ADA-B3AD-42287BEC5994}"/>
                </a:ext>
              </a:extLst>
            </p:cNvPr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765;p71">
              <a:extLst>
                <a:ext uri="{FF2B5EF4-FFF2-40B4-BE49-F238E27FC236}">
                  <a16:creationId xmlns:a16="http://schemas.microsoft.com/office/drawing/2014/main" id="{2557A8B3-EB8F-4A10-BCB7-EE8E090724C4}"/>
                </a:ext>
              </a:extLst>
            </p:cNvPr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66;p71">
              <a:extLst>
                <a:ext uri="{FF2B5EF4-FFF2-40B4-BE49-F238E27FC236}">
                  <a16:creationId xmlns:a16="http://schemas.microsoft.com/office/drawing/2014/main" id="{3C0E08C7-5647-4110-947C-F695B548AD44}"/>
                </a:ext>
              </a:extLst>
            </p:cNvPr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767;p71">
              <a:extLst>
                <a:ext uri="{FF2B5EF4-FFF2-40B4-BE49-F238E27FC236}">
                  <a16:creationId xmlns:a16="http://schemas.microsoft.com/office/drawing/2014/main" id="{2701F53B-272E-4F76-903B-DDF6A6486EEF}"/>
                </a:ext>
              </a:extLst>
            </p:cNvPr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68;p71">
              <a:extLst>
                <a:ext uri="{FF2B5EF4-FFF2-40B4-BE49-F238E27FC236}">
                  <a16:creationId xmlns:a16="http://schemas.microsoft.com/office/drawing/2014/main" id="{D5477EDC-2E74-42E9-B983-7C8AC8C25B1B}"/>
                </a:ext>
              </a:extLst>
            </p:cNvPr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69;p71">
              <a:extLst>
                <a:ext uri="{FF2B5EF4-FFF2-40B4-BE49-F238E27FC236}">
                  <a16:creationId xmlns:a16="http://schemas.microsoft.com/office/drawing/2014/main" id="{B813D449-5168-46BE-9455-ED324EC4784A}"/>
                </a:ext>
              </a:extLst>
            </p:cNvPr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70;p71">
              <a:extLst>
                <a:ext uri="{FF2B5EF4-FFF2-40B4-BE49-F238E27FC236}">
                  <a16:creationId xmlns:a16="http://schemas.microsoft.com/office/drawing/2014/main" id="{6A5C95EE-AE40-4A22-A693-FDD6BF1506AD}"/>
                </a:ext>
              </a:extLst>
            </p:cNvPr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71;p71">
              <a:extLst>
                <a:ext uri="{FF2B5EF4-FFF2-40B4-BE49-F238E27FC236}">
                  <a16:creationId xmlns:a16="http://schemas.microsoft.com/office/drawing/2014/main" id="{82409795-7685-445B-B6D4-8922CC1AF9AB}"/>
                </a:ext>
              </a:extLst>
            </p:cNvPr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72;p71">
              <a:extLst>
                <a:ext uri="{FF2B5EF4-FFF2-40B4-BE49-F238E27FC236}">
                  <a16:creationId xmlns:a16="http://schemas.microsoft.com/office/drawing/2014/main" id="{7FB24D57-BA7C-485F-B239-4344838579AB}"/>
                </a:ext>
              </a:extLst>
            </p:cNvPr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73;p71">
              <a:extLst>
                <a:ext uri="{FF2B5EF4-FFF2-40B4-BE49-F238E27FC236}">
                  <a16:creationId xmlns:a16="http://schemas.microsoft.com/office/drawing/2014/main" id="{7002581D-9D27-46B4-A6A7-822577471E2B}"/>
                </a:ext>
              </a:extLst>
            </p:cNvPr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774;p71">
              <a:extLst>
                <a:ext uri="{FF2B5EF4-FFF2-40B4-BE49-F238E27FC236}">
                  <a16:creationId xmlns:a16="http://schemas.microsoft.com/office/drawing/2014/main" id="{4453B6F3-0C82-4869-BCEB-8F3DF07D87BD}"/>
                </a:ext>
              </a:extLst>
            </p:cNvPr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775;p71">
              <a:extLst>
                <a:ext uri="{FF2B5EF4-FFF2-40B4-BE49-F238E27FC236}">
                  <a16:creationId xmlns:a16="http://schemas.microsoft.com/office/drawing/2014/main" id="{7963B3FB-C354-4F4D-B986-A93180DB2C55}"/>
                </a:ext>
              </a:extLst>
            </p:cNvPr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776;p71">
              <a:extLst>
                <a:ext uri="{FF2B5EF4-FFF2-40B4-BE49-F238E27FC236}">
                  <a16:creationId xmlns:a16="http://schemas.microsoft.com/office/drawing/2014/main" id="{16CB7BAA-1686-4494-9CDC-6594E42B144D}"/>
                </a:ext>
              </a:extLst>
            </p:cNvPr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777;p71">
              <a:extLst>
                <a:ext uri="{FF2B5EF4-FFF2-40B4-BE49-F238E27FC236}">
                  <a16:creationId xmlns:a16="http://schemas.microsoft.com/office/drawing/2014/main" id="{ABAF955D-A10C-4DBF-9089-F50A9455A5CA}"/>
                </a:ext>
              </a:extLst>
            </p:cNvPr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778;p71">
              <a:extLst>
                <a:ext uri="{FF2B5EF4-FFF2-40B4-BE49-F238E27FC236}">
                  <a16:creationId xmlns:a16="http://schemas.microsoft.com/office/drawing/2014/main" id="{B7A748D9-B996-4643-9555-9AF03C61EBC7}"/>
                </a:ext>
              </a:extLst>
            </p:cNvPr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779;p71">
              <a:extLst>
                <a:ext uri="{FF2B5EF4-FFF2-40B4-BE49-F238E27FC236}">
                  <a16:creationId xmlns:a16="http://schemas.microsoft.com/office/drawing/2014/main" id="{172B6491-9C16-40A4-BE49-18219FD4C53D}"/>
                </a:ext>
              </a:extLst>
            </p:cNvPr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780;p71">
              <a:extLst>
                <a:ext uri="{FF2B5EF4-FFF2-40B4-BE49-F238E27FC236}">
                  <a16:creationId xmlns:a16="http://schemas.microsoft.com/office/drawing/2014/main" id="{E1F9C7AF-8F5D-4423-8D1E-0B6AAE624E2A}"/>
                </a:ext>
              </a:extLst>
            </p:cNvPr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781;p71">
              <a:extLst>
                <a:ext uri="{FF2B5EF4-FFF2-40B4-BE49-F238E27FC236}">
                  <a16:creationId xmlns:a16="http://schemas.microsoft.com/office/drawing/2014/main" id="{5D58328E-AA4B-4301-B638-119079D6B0B2}"/>
                </a:ext>
              </a:extLst>
            </p:cNvPr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782;p71">
              <a:extLst>
                <a:ext uri="{FF2B5EF4-FFF2-40B4-BE49-F238E27FC236}">
                  <a16:creationId xmlns:a16="http://schemas.microsoft.com/office/drawing/2014/main" id="{F273A36C-B972-41B9-A604-B78FA492F0FF}"/>
                </a:ext>
              </a:extLst>
            </p:cNvPr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783;p71">
              <a:extLst>
                <a:ext uri="{FF2B5EF4-FFF2-40B4-BE49-F238E27FC236}">
                  <a16:creationId xmlns:a16="http://schemas.microsoft.com/office/drawing/2014/main" id="{E4140B2A-9B15-47B8-9A17-43DF60143FD0}"/>
                </a:ext>
              </a:extLst>
            </p:cNvPr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784;p71">
              <a:extLst>
                <a:ext uri="{FF2B5EF4-FFF2-40B4-BE49-F238E27FC236}">
                  <a16:creationId xmlns:a16="http://schemas.microsoft.com/office/drawing/2014/main" id="{2985F559-1FE6-4D84-B538-0A4562D23FEB}"/>
                </a:ext>
              </a:extLst>
            </p:cNvPr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785;p71">
              <a:extLst>
                <a:ext uri="{FF2B5EF4-FFF2-40B4-BE49-F238E27FC236}">
                  <a16:creationId xmlns:a16="http://schemas.microsoft.com/office/drawing/2014/main" id="{81802DF3-95C2-4C4D-88EC-307C9B28FD85}"/>
                </a:ext>
              </a:extLst>
            </p:cNvPr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786;p71">
              <a:extLst>
                <a:ext uri="{FF2B5EF4-FFF2-40B4-BE49-F238E27FC236}">
                  <a16:creationId xmlns:a16="http://schemas.microsoft.com/office/drawing/2014/main" id="{D49AF623-AF09-4D97-A555-C27787748A2A}"/>
                </a:ext>
              </a:extLst>
            </p:cNvPr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87;p71">
              <a:extLst>
                <a:ext uri="{FF2B5EF4-FFF2-40B4-BE49-F238E27FC236}">
                  <a16:creationId xmlns:a16="http://schemas.microsoft.com/office/drawing/2014/main" id="{E2DF2F7C-57CA-4FA2-95BD-F00064424CEA}"/>
                </a:ext>
              </a:extLst>
            </p:cNvPr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88;p71">
              <a:extLst>
                <a:ext uri="{FF2B5EF4-FFF2-40B4-BE49-F238E27FC236}">
                  <a16:creationId xmlns:a16="http://schemas.microsoft.com/office/drawing/2014/main" id="{9EAED231-6141-4612-A09A-0D9D33E6955C}"/>
                </a:ext>
              </a:extLst>
            </p:cNvPr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89;p71">
              <a:extLst>
                <a:ext uri="{FF2B5EF4-FFF2-40B4-BE49-F238E27FC236}">
                  <a16:creationId xmlns:a16="http://schemas.microsoft.com/office/drawing/2014/main" id="{1A1615C3-388F-48A5-B74C-7BC2EFE630FE}"/>
                </a:ext>
              </a:extLst>
            </p:cNvPr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90;p71">
              <a:extLst>
                <a:ext uri="{FF2B5EF4-FFF2-40B4-BE49-F238E27FC236}">
                  <a16:creationId xmlns:a16="http://schemas.microsoft.com/office/drawing/2014/main" id="{ECD4C72A-9D67-46CB-B5C6-1CF0281FF560}"/>
                </a:ext>
              </a:extLst>
            </p:cNvPr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91;p71">
              <a:extLst>
                <a:ext uri="{FF2B5EF4-FFF2-40B4-BE49-F238E27FC236}">
                  <a16:creationId xmlns:a16="http://schemas.microsoft.com/office/drawing/2014/main" id="{FF467FE0-F830-4703-B38F-FEDE29156C9D}"/>
                </a:ext>
              </a:extLst>
            </p:cNvPr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92;p71">
              <a:extLst>
                <a:ext uri="{FF2B5EF4-FFF2-40B4-BE49-F238E27FC236}">
                  <a16:creationId xmlns:a16="http://schemas.microsoft.com/office/drawing/2014/main" id="{CEACD70E-74C9-40BD-9375-4EB18EE6086F}"/>
                </a:ext>
              </a:extLst>
            </p:cNvPr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93;p71">
              <a:extLst>
                <a:ext uri="{FF2B5EF4-FFF2-40B4-BE49-F238E27FC236}">
                  <a16:creationId xmlns:a16="http://schemas.microsoft.com/office/drawing/2014/main" id="{BB1D7E08-9B1A-4E1F-83A4-5A079FC97658}"/>
                </a:ext>
              </a:extLst>
            </p:cNvPr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94;p71">
              <a:extLst>
                <a:ext uri="{FF2B5EF4-FFF2-40B4-BE49-F238E27FC236}">
                  <a16:creationId xmlns:a16="http://schemas.microsoft.com/office/drawing/2014/main" id="{6F5A66CD-83AD-4D38-8CE6-CEE2E4E3BCFB}"/>
                </a:ext>
              </a:extLst>
            </p:cNvPr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95;p71">
              <a:extLst>
                <a:ext uri="{FF2B5EF4-FFF2-40B4-BE49-F238E27FC236}">
                  <a16:creationId xmlns:a16="http://schemas.microsoft.com/office/drawing/2014/main" id="{DEF8AAA0-890F-453B-A6AB-A71B2A117D6D}"/>
                </a:ext>
              </a:extLst>
            </p:cNvPr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6;p71">
              <a:extLst>
                <a:ext uri="{FF2B5EF4-FFF2-40B4-BE49-F238E27FC236}">
                  <a16:creationId xmlns:a16="http://schemas.microsoft.com/office/drawing/2014/main" id="{335A5A6E-2A57-4C80-80E4-15236CAB909F}"/>
                </a:ext>
              </a:extLst>
            </p:cNvPr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797;p71">
              <a:extLst>
                <a:ext uri="{FF2B5EF4-FFF2-40B4-BE49-F238E27FC236}">
                  <a16:creationId xmlns:a16="http://schemas.microsoft.com/office/drawing/2014/main" id="{E9E663AD-C6E0-4B2C-BA88-1D1B8FE3E154}"/>
                </a:ext>
              </a:extLst>
            </p:cNvPr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798;p71">
              <a:extLst>
                <a:ext uri="{FF2B5EF4-FFF2-40B4-BE49-F238E27FC236}">
                  <a16:creationId xmlns:a16="http://schemas.microsoft.com/office/drawing/2014/main" id="{4F30C478-DCD1-4862-B7BB-F46D94E7698A}"/>
                </a:ext>
              </a:extLst>
            </p:cNvPr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799;p71">
              <a:extLst>
                <a:ext uri="{FF2B5EF4-FFF2-40B4-BE49-F238E27FC236}">
                  <a16:creationId xmlns:a16="http://schemas.microsoft.com/office/drawing/2014/main" id="{4D93BF76-08BE-485A-A172-E678EA899F29}"/>
                </a:ext>
              </a:extLst>
            </p:cNvPr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00;p71">
              <a:extLst>
                <a:ext uri="{FF2B5EF4-FFF2-40B4-BE49-F238E27FC236}">
                  <a16:creationId xmlns:a16="http://schemas.microsoft.com/office/drawing/2014/main" id="{0445E272-0506-4D69-9261-19829EE1D7E7}"/>
                </a:ext>
              </a:extLst>
            </p:cNvPr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9C8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01;p71">
              <a:extLst>
                <a:ext uri="{FF2B5EF4-FFF2-40B4-BE49-F238E27FC236}">
                  <a16:creationId xmlns:a16="http://schemas.microsoft.com/office/drawing/2014/main" id="{9D00C6FA-8AC0-4138-A4A5-CA1E317E945E}"/>
                </a:ext>
              </a:extLst>
            </p:cNvPr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02;p71">
              <a:extLst>
                <a:ext uri="{FF2B5EF4-FFF2-40B4-BE49-F238E27FC236}">
                  <a16:creationId xmlns:a16="http://schemas.microsoft.com/office/drawing/2014/main" id="{7C67596B-0BC5-4240-A147-94F299E855C4}"/>
                </a:ext>
              </a:extLst>
            </p:cNvPr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9C8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510;p29">
            <a:extLst>
              <a:ext uri="{FF2B5EF4-FFF2-40B4-BE49-F238E27FC236}">
                <a16:creationId xmlns:a16="http://schemas.microsoft.com/office/drawing/2014/main" id="{94B5A31C-9B0A-4919-87E0-60372A0E754C}"/>
              </a:ext>
            </a:extLst>
          </p:cNvPr>
          <p:cNvGrpSpPr/>
          <p:nvPr/>
        </p:nvGrpSpPr>
        <p:grpSpPr>
          <a:xfrm>
            <a:off x="6773546" y="585073"/>
            <a:ext cx="519733" cy="485268"/>
            <a:chOff x="4694531" y="2250235"/>
            <a:chExt cx="1090502" cy="1018186"/>
          </a:xfrm>
        </p:grpSpPr>
        <p:sp>
          <p:nvSpPr>
            <p:cNvPr id="287" name="Google Shape;511;p29">
              <a:extLst>
                <a:ext uri="{FF2B5EF4-FFF2-40B4-BE49-F238E27FC236}">
                  <a16:creationId xmlns:a16="http://schemas.microsoft.com/office/drawing/2014/main" id="{8AD8324F-C79B-494C-AF60-78C2A835302F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68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12;p29">
              <a:extLst>
                <a:ext uri="{FF2B5EF4-FFF2-40B4-BE49-F238E27FC236}">
                  <a16:creationId xmlns:a16="http://schemas.microsoft.com/office/drawing/2014/main" id="{4FEE8D5E-D821-4831-96F3-506335400D50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13;p29">
              <a:extLst>
                <a:ext uri="{FF2B5EF4-FFF2-40B4-BE49-F238E27FC236}">
                  <a16:creationId xmlns:a16="http://schemas.microsoft.com/office/drawing/2014/main" id="{398EA31B-FCE5-49EE-A730-BB7155D93A9B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79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14;p29">
              <a:extLst>
                <a:ext uri="{FF2B5EF4-FFF2-40B4-BE49-F238E27FC236}">
                  <a16:creationId xmlns:a16="http://schemas.microsoft.com/office/drawing/2014/main" id="{30800356-08E0-4B4F-B654-58C1AB46B9F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533;p29">
            <a:extLst>
              <a:ext uri="{FF2B5EF4-FFF2-40B4-BE49-F238E27FC236}">
                <a16:creationId xmlns:a16="http://schemas.microsoft.com/office/drawing/2014/main" id="{FE34064F-F7F2-4C8A-891B-17A64857324C}"/>
              </a:ext>
            </a:extLst>
          </p:cNvPr>
          <p:cNvGrpSpPr/>
          <p:nvPr/>
        </p:nvGrpSpPr>
        <p:grpSpPr>
          <a:xfrm>
            <a:off x="7503595" y="1213651"/>
            <a:ext cx="1000385" cy="883233"/>
            <a:chOff x="6472501" y="1326053"/>
            <a:chExt cx="1000385" cy="883233"/>
          </a:xfrm>
        </p:grpSpPr>
        <p:sp>
          <p:nvSpPr>
            <p:cNvPr id="292" name="Google Shape;534;p29">
              <a:extLst>
                <a:ext uri="{FF2B5EF4-FFF2-40B4-BE49-F238E27FC236}">
                  <a16:creationId xmlns:a16="http://schemas.microsoft.com/office/drawing/2014/main" id="{B55415E7-044B-41CB-8F56-53EF68C94958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68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35;p29">
              <a:extLst>
                <a:ext uri="{FF2B5EF4-FFF2-40B4-BE49-F238E27FC236}">
                  <a16:creationId xmlns:a16="http://schemas.microsoft.com/office/drawing/2014/main" id="{F07AC5C2-976F-4E3F-8C88-B5156BB9F2E3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C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36;p29">
              <a:extLst>
                <a:ext uri="{FF2B5EF4-FFF2-40B4-BE49-F238E27FC236}">
                  <a16:creationId xmlns:a16="http://schemas.microsoft.com/office/drawing/2014/main" id="{1FF95B24-F4E4-4E76-9189-816B84CBA41A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79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37;p29">
              <a:extLst>
                <a:ext uri="{FF2B5EF4-FFF2-40B4-BE49-F238E27FC236}">
                  <a16:creationId xmlns:a16="http://schemas.microsoft.com/office/drawing/2014/main" id="{776941DD-5DA7-4484-B753-A2C6FDE75799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0514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Cleaning</a:t>
            </a:r>
            <a:endParaRPr sz="2400"/>
          </a:p>
        </p:txBody>
      </p:sp>
      <p:sp>
        <p:nvSpPr>
          <p:cNvPr id="24" name="Google Shape;1143;p37">
            <a:extLst>
              <a:ext uri="{FF2B5EF4-FFF2-40B4-BE49-F238E27FC236}">
                <a16:creationId xmlns:a16="http://schemas.microsoft.com/office/drawing/2014/main" id="{0B0C437C-4D25-4B0A-92E4-FAB914C32480}"/>
              </a:ext>
            </a:extLst>
          </p:cNvPr>
          <p:cNvSpPr txBox="1"/>
          <p:nvPr/>
        </p:nvSpPr>
        <p:spPr>
          <a:xfrm>
            <a:off x="5586013" y="2016579"/>
            <a:ext cx="3117213" cy="62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16 null values in credit score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B8167D4-B3D2-46E5-9597-B735F345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21" y="1079436"/>
            <a:ext cx="4839190" cy="3778313"/>
          </a:xfrm>
          <a:prstGeom prst="rect">
            <a:avLst/>
          </a:prstGeom>
        </p:spPr>
      </p:pic>
      <p:cxnSp>
        <p:nvCxnSpPr>
          <p:cNvPr id="5" name="Elbow Connector 110">
            <a:extLst>
              <a:ext uri="{FF2B5EF4-FFF2-40B4-BE49-F238E27FC236}">
                <a16:creationId xmlns:a16="http://schemas.microsoft.com/office/drawing/2014/main" id="{5215D413-2161-47F7-A4A4-2C3544716234}"/>
              </a:ext>
            </a:extLst>
          </p:cNvPr>
          <p:cNvCxnSpPr>
            <a:cxnSpLocks/>
          </p:cNvCxnSpPr>
          <p:nvPr/>
        </p:nvCxnSpPr>
        <p:spPr>
          <a:xfrm flipV="1">
            <a:off x="1582020" y="2253341"/>
            <a:ext cx="3961529" cy="1538679"/>
          </a:xfrm>
          <a:prstGeom prst="bentConnector3">
            <a:avLst>
              <a:gd name="adj1" fmla="val 66075"/>
            </a:avLst>
          </a:prstGeom>
          <a:ln w="19050">
            <a:solidFill>
              <a:srgbClr val="4C38A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0">
            <a:extLst>
              <a:ext uri="{FF2B5EF4-FFF2-40B4-BE49-F238E27FC236}">
                <a16:creationId xmlns:a16="http://schemas.microsoft.com/office/drawing/2014/main" id="{AADBC6C3-1A14-421F-84D7-17C75DDEA1CC}"/>
              </a:ext>
            </a:extLst>
          </p:cNvPr>
          <p:cNvCxnSpPr>
            <a:cxnSpLocks/>
          </p:cNvCxnSpPr>
          <p:nvPr/>
        </p:nvCxnSpPr>
        <p:spPr>
          <a:xfrm flipV="1">
            <a:off x="1582019" y="3022680"/>
            <a:ext cx="3961530" cy="910276"/>
          </a:xfrm>
          <a:prstGeom prst="bentConnector3">
            <a:avLst>
              <a:gd name="adj1" fmla="val 74319"/>
            </a:avLst>
          </a:prstGeom>
          <a:ln w="19050">
            <a:solidFill>
              <a:srgbClr val="FC837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43427F-AA48-49B4-AA2F-7679AB3BE728}"/>
              </a:ext>
            </a:extLst>
          </p:cNvPr>
          <p:cNvSpPr txBox="1"/>
          <p:nvPr/>
        </p:nvSpPr>
        <p:spPr>
          <a:xfrm>
            <a:off x="5586012" y="2783926"/>
            <a:ext cx="45964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 sz="18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">
                <a:sym typeface="Anaheim"/>
              </a:rPr>
              <a:t>3 null values in Debt Ratio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66B8B1-91B2-439C-9BBE-9D671AB830EF}"/>
              </a:ext>
            </a:extLst>
          </p:cNvPr>
          <p:cNvSpPr/>
          <p:nvPr/>
        </p:nvSpPr>
        <p:spPr>
          <a:xfrm>
            <a:off x="5586012" y="3582040"/>
            <a:ext cx="2865228" cy="701831"/>
          </a:xfrm>
          <a:prstGeom prst="roundRect">
            <a:avLst>
              <a:gd name="adj" fmla="val 719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60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These records were removed as they are very low in number</a:t>
            </a:r>
          </a:p>
        </p:txBody>
      </p:sp>
    </p:spTree>
    <p:extLst>
      <p:ext uri="{BB962C8B-B14F-4D97-AF65-F5344CB8AC3E}">
        <p14:creationId xmlns:p14="http://schemas.microsoft.com/office/powerpoint/2010/main" val="2311883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distribution</a:t>
            </a:r>
            <a:endParaRPr sz="2400"/>
          </a:p>
        </p:txBody>
      </p:sp>
      <p:sp>
        <p:nvSpPr>
          <p:cNvPr id="24" name="Google Shape;1143;p37">
            <a:extLst>
              <a:ext uri="{FF2B5EF4-FFF2-40B4-BE49-F238E27FC236}">
                <a16:creationId xmlns:a16="http://schemas.microsoft.com/office/drawing/2014/main" id="{0B0C437C-4D25-4B0A-92E4-FAB914C32480}"/>
              </a:ext>
            </a:extLst>
          </p:cNvPr>
          <p:cNvSpPr txBox="1"/>
          <p:nvPr/>
        </p:nvSpPr>
        <p:spPr>
          <a:xfrm>
            <a:off x="4092609" y="2142145"/>
            <a:ext cx="4605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600">
                <a:sym typeface="Anaheim"/>
              </a:rPr>
              <a:t> customers have </a:t>
            </a:r>
            <a:r>
              <a:rPr lang="en-US" sz="1600" b="1">
                <a:sym typeface="Anaheim"/>
              </a:rPr>
              <a:t>prepaid</a:t>
            </a:r>
            <a:r>
              <a:rPr lang="en-US" sz="1600">
                <a:sym typeface="Anaheim"/>
              </a:rPr>
              <a:t> their mortgage loan</a:t>
            </a:r>
          </a:p>
        </p:txBody>
      </p:sp>
      <p:grpSp>
        <p:nvGrpSpPr>
          <p:cNvPr id="8" name="Group 86">
            <a:extLst>
              <a:ext uri="{FF2B5EF4-FFF2-40B4-BE49-F238E27FC236}">
                <a16:creationId xmlns:a16="http://schemas.microsoft.com/office/drawing/2014/main" id="{8782AB1A-DCE8-4AEE-AB76-426E008CD50D}"/>
              </a:ext>
            </a:extLst>
          </p:cNvPr>
          <p:cNvGrpSpPr/>
          <p:nvPr/>
        </p:nvGrpSpPr>
        <p:grpSpPr>
          <a:xfrm>
            <a:off x="705824" y="2020476"/>
            <a:ext cx="2399579" cy="504000"/>
            <a:chOff x="5932686" y="2855964"/>
            <a:chExt cx="2449314" cy="563870"/>
          </a:xfrm>
          <a:solidFill>
            <a:srgbClr val="2C4CAD"/>
          </a:solidFill>
        </p:grpSpPr>
        <p:grpSp>
          <p:nvGrpSpPr>
            <p:cNvPr id="9" name="Group 179">
              <a:extLst>
                <a:ext uri="{FF2B5EF4-FFF2-40B4-BE49-F238E27FC236}">
                  <a16:creationId xmlns:a16="http://schemas.microsoft.com/office/drawing/2014/main" id="{24401540-A793-49D0-823D-365C2D72D393}"/>
                </a:ext>
              </a:extLst>
            </p:cNvPr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39" name="Freeform 96">
                <a:extLst>
                  <a:ext uri="{FF2B5EF4-FFF2-40B4-BE49-F238E27FC236}">
                    <a16:creationId xmlns:a16="http://schemas.microsoft.com/office/drawing/2014/main" id="{2A3314A7-76BE-4551-9A8A-3292C18B0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97">
                <a:extLst>
                  <a:ext uri="{FF2B5EF4-FFF2-40B4-BE49-F238E27FC236}">
                    <a16:creationId xmlns:a16="http://schemas.microsoft.com/office/drawing/2014/main" id="{A4E70AA4-03D6-4FC7-BED0-C3FA74F12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79">
              <a:extLst>
                <a:ext uri="{FF2B5EF4-FFF2-40B4-BE49-F238E27FC236}">
                  <a16:creationId xmlns:a16="http://schemas.microsoft.com/office/drawing/2014/main" id="{DEC32553-4302-4F22-926F-701815F9D840}"/>
                </a:ext>
              </a:extLst>
            </p:cNvPr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37" name="Freeform 96">
                <a:extLst>
                  <a:ext uri="{FF2B5EF4-FFF2-40B4-BE49-F238E27FC236}">
                    <a16:creationId xmlns:a16="http://schemas.microsoft.com/office/drawing/2014/main" id="{1F1ED91B-E517-4BF1-A5A1-33F7AE3F8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97">
                <a:extLst>
                  <a:ext uri="{FF2B5EF4-FFF2-40B4-BE49-F238E27FC236}">
                    <a16:creationId xmlns:a16="http://schemas.microsoft.com/office/drawing/2014/main" id="{CD63ACCD-878F-49D4-9CA8-38F6082EB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79">
              <a:extLst>
                <a:ext uri="{FF2B5EF4-FFF2-40B4-BE49-F238E27FC236}">
                  <a16:creationId xmlns:a16="http://schemas.microsoft.com/office/drawing/2014/main" id="{9E41C661-372C-4175-A5A0-7E67E1A8C92E}"/>
                </a:ext>
              </a:extLst>
            </p:cNvPr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35" name="Freeform 96">
                <a:extLst>
                  <a:ext uri="{FF2B5EF4-FFF2-40B4-BE49-F238E27FC236}">
                    <a16:creationId xmlns:a16="http://schemas.microsoft.com/office/drawing/2014/main" id="{FD2B585F-FDCB-435D-A299-C917BB629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97">
                <a:extLst>
                  <a:ext uri="{FF2B5EF4-FFF2-40B4-BE49-F238E27FC236}">
                    <a16:creationId xmlns:a16="http://schemas.microsoft.com/office/drawing/2014/main" id="{82FC764B-4999-4404-B680-FCF9FB46C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79">
              <a:extLst>
                <a:ext uri="{FF2B5EF4-FFF2-40B4-BE49-F238E27FC236}">
                  <a16:creationId xmlns:a16="http://schemas.microsoft.com/office/drawing/2014/main" id="{35A185C0-DCF1-4063-8D53-58C1FC8A8CE6}"/>
                </a:ext>
              </a:extLst>
            </p:cNvPr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33" name="Freeform 96">
                <a:extLst>
                  <a:ext uri="{FF2B5EF4-FFF2-40B4-BE49-F238E27FC236}">
                    <a16:creationId xmlns:a16="http://schemas.microsoft.com/office/drawing/2014/main" id="{5FEE0D86-FFB3-4B1D-A60C-49AB3320F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97">
                <a:extLst>
                  <a:ext uri="{FF2B5EF4-FFF2-40B4-BE49-F238E27FC236}">
                    <a16:creationId xmlns:a16="http://schemas.microsoft.com/office/drawing/2014/main" id="{23238798-6909-4B3C-989C-3F0CF93CF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79">
              <a:extLst>
                <a:ext uri="{FF2B5EF4-FFF2-40B4-BE49-F238E27FC236}">
                  <a16:creationId xmlns:a16="http://schemas.microsoft.com/office/drawing/2014/main" id="{84AA1464-9B69-4166-9201-76F6F5A735E5}"/>
                </a:ext>
              </a:extLst>
            </p:cNvPr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31" name="Freeform 96">
                <a:extLst>
                  <a:ext uri="{FF2B5EF4-FFF2-40B4-BE49-F238E27FC236}">
                    <a16:creationId xmlns:a16="http://schemas.microsoft.com/office/drawing/2014/main" id="{AACB3338-274F-4393-9E29-2681720E5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97">
                <a:extLst>
                  <a:ext uri="{FF2B5EF4-FFF2-40B4-BE49-F238E27FC236}">
                    <a16:creationId xmlns:a16="http://schemas.microsoft.com/office/drawing/2014/main" id="{9BDB6951-8EF5-4C6B-BAC2-D02414A15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79">
              <a:extLst>
                <a:ext uri="{FF2B5EF4-FFF2-40B4-BE49-F238E27FC236}">
                  <a16:creationId xmlns:a16="http://schemas.microsoft.com/office/drawing/2014/main" id="{D1A12FDF-C8DB-4E22-9CD9-012D976D68A5}"/>
                </a:ext>
              </a:extLst>
            </p:cNvPr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29" name="Freeform 96">
                <a:extLst>
                  <a:ext uri="{FF2B5EF4-FFF2-40B4-BE49-F238E27FC236}">
                    <a16:creationId xmlns:a16="http://schemas.microsoft.com/office/drawing/2014/main" id="{28890817-2E45-4C8E-9164-1D6BDE6CD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97">
                <a:extLst>
                  <a:ext uri="{FF2B5EF4-FFF2-40B4-BE49-F238E27FC236}">
                    <a16:creationId xmlns:a16="http://schemas.microsoft.com/office/drawing/2014/main" id="{5B845B30-B612-4569-BE5F-A3C5AC9C2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79">
              <a:extLst>
                <a:ext uri="{FF2B5EF4-FFF2-40B4-BE49-F238E27FC236}">
                  <a16:creationId xmlns:a16="http://schemas.microsoft.com/office/drawing/2014/main" id="{B2A1AA8B-4C3B-4038-BF66-F59440A36AFC}"/>
                </a:ext>
              </a:extLst>
            </p:cNvPr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27" name="Freeform 96">
                <a:extLst>
                  <a:ext uri="{FF2B5EF4-FFF2-40B4-BE49-F238E27FC236}">
                    <a16:creationId xmlns:a16="http://schemas.microsoft.com/office/drawing/2014/main" id="{9F85927A-1377-42A4-BE01-BEA684EF2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97">
                <a:extLst>
                  <a:ext uri="{FF2B5EF4-FFF2-40B4-BE49-F238E27FC236}">
                    <a16:creationId xmlns:a16="http://schemas.microsoft.com/office/drawing/2014/main" id="{A184E783-8D6F-4DB8-83D8-45AADAD3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79">
              <a:extLst>
                <a:ext uri="{FF2B5EF4-FFF2-40B4-BE49-F238E27FC236}">
                  <a16:creationId xmlns:a16="http://schemas.microsoft.com/office/drawing/2014/main" id="{D841C144-1CED-4F7D-9737-9176FEE4EEDA}"/>
                </a:ext>
              </a:extLst>
            </p:cNvPr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25" name="Freeform 96">
                <a:extLst>
                  <a:ext uri="{FF2B5EF4-FFF2-40B4-BE49-F238E27FC236}">
                    <a16:creationId xmlns:a16="http://schemas.microsoft.com/office/drawing/2014/main" id="{17B3FFF3-5E6A-4FDD-8206-8F4B5EB7C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97">
                <a:extLst>
                  <a:ext uri="{FF2B5EF4-FFF2-40B4-BE49-F238E27FC236}">
                    <a16:creationId xmlns:a16="http://schemas.microsoft.com/office/drawing/2014/main" id="{B414CCFA-B60D-4E6D-B162-338D8F9A1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79">
              <a:extLst>
                <a:ext uri="{FF2B5EF4-FFF2-40B4-BE49-F238E27FC236}">
                  <a16:creationId xmlns:a16="http://schemas.microsoft.com/office/drawing/2014/main" id="{1CB72B51-4856-4846-BFBA-34E6894D919E}"/>
                </a:ext>
              </a:extLst>
            </p:cNvPr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21" name="Freeform 96">
                <a:extLst>
                  <a:ext uri="{FF2B5EF4-FFF2-40B4-BE49-F238E27FC236}">
                    <a16:creationId xmlns:a16="http://schemas.microsoft.com/office/drawing/2014/main" id="{01ACE8D1-B8FD-4EC7-A7FF-845F52227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97">
                <a:extLst>
                  <a:ext uri="{FF2B5EF4-FFF2-40B4-BE49-F238E27FC236}">
                    <a16:creationId xmlns:a16="http://schemas.microsoft.com/office/drawing/2014/main" id="{5040895C-BDAC-41F5-96D6-D84959F79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179">
              <a:extLst>
                <a:ext uri="{FF2B5EF4-FFF2-40B4-BE49-F238E27FC236}">
                  <a16:creationId xmlns:a16="http://schemas.microsoft.com/office/drawing/2014/main" id="{22E6A287-7BE1-45B0-957D-C4570A5D1327}"/>
                </a:ext>
              </a:extLst>
            </p:cNvPr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19" name="Freeform 96">
                <a:extLst>
                  <a:ext uri="{FF2B5EF4-FFF2-40B4-BE49-F238E27FC236}">
                    <a16:creationId xmlns:a16="http://schemas.microsoft.com/office/drawing/2014/main" id="{BBDB4BDE-DACF-47B2-895D-AF7A6322A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97">
                <a:extLst>
                  <a:ext uri="{FF2B5EF4-FFF2-40B4-BE49-F238E27FC236}">
                    <a16:creationId xmlns:a16="http://schemas.microsoft.com/office/drawing/2014/main" id="{3FD4C873-3E43-4D72-B890-B50E7F7EC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F3DF8B7-5DC9-43F3-9E91-9278951788E0}"/>
              </a:ext>
            </a:extLst>
          </p:cNvPr>
          <p:cNvSpPr/>
          <p:nvPr/>
        </p:nvSpPr>
        <p:spPr>
          <a:xfrm>
            <a:off x="2111748" y="1999018"/>
            <a:ext cx="1339810" cy="658488"/>
          </a:xfrm>
          <a:prstGeom prst="rect">
            <a:avLst/>
          </a:prstGeom>
          <a:solidFill>
            <a:srgbClr val="F3F3F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6" name="Group 86">
            <a:extLst>
              <a:ext uri="{FF2B5EF4-FFF2-40B4-BE49-F238E27FC236}">
                <a16:creationId xmlns:a16="http://schemas.microsoft.com/office/drawing/2014/main" id="{9C2E594C-AD63-4D53-908C-A3BEB5D5548B}"/>
              </a:ext>
            </a:extLst>
          </p:cNvPr>
          <p:cNvGrpSpPr/>
          <p:nvPr/>
        </p:nvGrpSpPr>
        <p:grpSpPr>
          <a:xfrm>
            <a:off x="705824" y="2927217"/>
            <a:ext cx="2399579" cy="504000"/>
            <a:chOff x="5932686" y="2855964"/>
            <a:chExt cx="2449314" cy="563870"/>
          </a:xfrm>
          <a:solidFill>
            <a:srgbClr val="2C4CAD"/>
          </a:solidFill>
        </p:grpSpPr>
        <p:grpSp>
          <p:nvGrpSpPr>
            <p:cNvPr id="47" name="Group 179">
              <a:extLst>
                <a:ext uri="{FF2B5EF4-FFF2-40B4-BE49-F238E27FC236}">
                  <a16:creationId xmlns:a16="http://schemas.microsoft.com/office/drawing/2014/main" id="{26B54DCC-D4EE-4BA0-AB01-B6FF6CBDD2AB}"/>
                </a:ext>
              </a:extLst>
            </p:cNvPr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75" name="Freeform 96">
                <a:extLst>
                  <a:ext uri="{FF2B5EF4-FFF2-40B4-BE49-F238E27FC236}">
                    <a16:creationId xmlns:a16="http://schemas.microsoft.com/office/drawing/2014/main" id="{A162426D-5439-45A2-A3E6-CFD7E3E3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97">
                <a:extLst>
                  <a:ext uri="{FF2B5EF4-FFF2-40B4-BE49-F238E27FC236}">
                    <a16:creationId xmlns:a16="http://schemas.microsoft.com/office/drawing/2014/main" id="{E5D94383-8D2F-4A29-836C-70B7733C8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179">
              <a:extLst>
                <a:ext uri="{FF2B5EF4-FFF2-40B4-BE49-F238E27FC236}">
                  <a16:creationId xmlns:a16="http://schemas.microsoft.com/office/drawing/2014/main" id="{4254C400-E8D3-4FF5-9385-3D76ED36B5B1}"/>
                </a:ext>
              </a:extLst>
            </p:cNvPr>
            <p:cNvGrpSpPr/>
            <p:nvPr/>
          </p:nvGrpSpPr>
          <p:grpSpPr>
            <a:xfrm>
              <a:off x="6180341" y="2855964"/>
              <a:ext cx="220320" cy="563870"/>
              <a:chOff x="5054586" y="1652588"/>
              <a:chExt cx="187324" cy="479424"/>
            </a:xfrm>
            <a:grpFill/>
          </p:grpSpPr>
          <p:sp>
            <p:nvSpPr>
              <p:cNvPr id="73" name="Freeform 96">
                <a:extLst>
                  <a:ext uri="{FF2B5EF4-FFF2-40B4-BE49-F238E27FC236}">
                    <a16:creationId xmlns:a16="http://schemas.microsoft.com/office/drawing/2014/main" id="{F007CE26-4020-4B57-BAA9-DC32E1926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586" y="1733550"/>
                <a:ext cx="187324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97">
                <a:extLst>
                  <a:ext uri="{FF2B5EF4-FFF2-40B4-BE49-F238E27FC236}">
                    <a16:creationId xmlns:a16="http://schemas.microsoft.com/office/drawing/2014/main" id="{5741D603-E252-4F4F-A623-D2B2CA8A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179">
              <a:extLst>
                <a:ext uri="{FF2B5EF4-FFF2-40B4-BE49-F238E27FC236}">
                  <a16:creationId xmlns:a16="http://schemas.microsoft.com/office/drawing/2014/main" id="{4F9826A4-F59A-4A57-B554-2462EC8C50A6}"/>
                </a:ext>
              </a:extLst>
            </p:cNvPr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71" name="Freeform 96">
                <a:extLst>
                  <a:ext uri="{FF2B5EF4-FFF2-40B4-BE49-F238E27FC236}">
                    <a16:creationId xmlns:a16="http://schemas.microsoft.com/office/drawing/2014/main" id="{2485AB6D-6E03-4300-BBC9-7F6E0313C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97">
                <a:extLst>
                  <a:ext uri="{FF2B5EF4-FFF2-40B4-BE49-F238E27FC236}">
                    <a16:creationId xmlns:a16="http://schemas.microsoft.com/office/drawing/2014/main" id="{7D211207-ADD4-4D9C-93D4-CAB216A07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0" name="Group 179">
              <a:extLst>
                <a:ext uri="{FF2B5EF4-FFF2-40B4-BE49-F238E27FC236}">
                  <a16:creationId xmlns:a16="http://schemas.microsoft.com/office/drawing/2014/main" id="{BEDDF426-398B-4D8E-8078-3FD237283446}"/>
                </a:ext>
              </a:extLst>
            </p:cNvPr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F2981A1D-55A8-49EA-9CF8-07547771B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97">
                <a:extLst>
                  <a:ext uri="{FF2B5EF4-FFF2-40B4-BE49-F238E27FC236}">
                    <a16:creationId xmlns:a16="http://schemas.microsoft.com/office/drawing/2014/main" id="{A77D311B-0987-41A2-B450-783CFB7E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179">
              <a:extLst>
                <a:ext uri="{FF2B5EF4-FFF2-40B4-BE49-F238E27FC236}">
                  <a16:creationId xmlns:a16="http://schemas.microsoft.com/office/drawing/2014/main" id="{5F867990-3E5A-4B57-AA67-D55CCB428A88}"/>
                </a:ext>
              </a:extLst>
            </p:cNvPr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67" name="Freeform 96">
                <a:extLst>
                  <a:ext uri="{FF2B5EF4-FFF2-40B4-BE49-F238E27FC236}">
                    <a16:creationId xmlns:a16="http://schemas.microsoft.com/office/drawing/2014/main" id="{F0EE7B40-E2A5-4CED-B48C-A10B5C7A0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97">
                <a:extLst>
                  <a:ext uri="{FF2B5EF4-FFF2-40B4-BE49-F238E27FC236}">
                    <a16:creationId xmlns:a16="http://schemas.microsoft.com/office/drawing/2014/main" id="{6E25A097-E497-4CC7-9EA5-CBF6338D5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179">
              <a:extLst>
                <a:ext uri="{FF2B5EF4-FFF2-40B4-BE49-F238E27FC236}">
                  <a16:creationId xmlns:a16="http://schemas.microsoft.com/office/drawing/2014/main" id="{E6B0E030-5EB5-48A2-A6E3-5BDCF93A1B09}"/>
                </a:ext>
              </a:extLst>
            </p:cNvPr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65" name="Freeform 96">
                <a:extLst>
                  <a:ext uri="{FF2B5EF4-FFF2-40B4-BE49-F238E27FC236}">
                    <a16:creationId xmlns:a16="http://schemas.microsoft.com/office/drawing/2014/main" id="{B55CD97D-35DE-4578-867D-E2F817442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97">
                <a:extLst>
                  <a:ext uri="{FF2B5EF4-FFF2-40B4-BE49-F238E27FC236}">
                    <a16:creationId xmlns:a16="http://schemas.microsoft.com/office/drawing/2014/main" id="{9D3A937C-4F24-49A5-B940-745D40403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179">
              <a:extLst>
                <a:ext uri="{FF2B5EF4-FFF2-40B4-BE49-F238E27FC236}">
                  <a16:creationId xmlns:a16="http://schemas.microsoft.com/office/drawing/2014/main" id="{E47AE926-379F-4048-B220-E75BE8E78561}"/>
                </a:ext>
              </a:extLst>
            </p:cNvPr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63" name="Freeform 96">
                <a:extLst>
                  <a:ext uri="{FF2B5EF4-FFF2-40B4-BE49-F238E27FC236}">
                    <a16:creationId xmlns:a16="http://schemas.microsoft.com/office/drawing/2014/main" id="{BB8AA0CE-AA6E-4106-B5EB-DDB1A11BF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97">
                <a:extLst>
                  <a:ext uri="{FF2B5EF4-FFF2-40B4-BE49-F238E27FC236}">
                    <a16:creationId xmlns:a16="http://schemas.microsoft.com/office/drawing/2014/main" id="{38C5B766-8B60-4ECA-8BE2-7C6919C08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4" name="Group 179">
              <a:extLst>
                <a:ext uri="{FF2B5EF4-FFF2-40B4-BE49-F238E27FC236}">
                  <a16:creationId xmlns:a16="http://schemas.microsoft.com/office/drawing/2014/main" id="{932CEB28-724C-4822-B780-EA436E124A1D}"/>
                </a:ext>
              </a:extLst>
            </p:cNvPr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61" name="Freeform 96">
                <a:extLst>
                  <a:ext uri="{FF2B5EF4-FFF2-40B4-BE49-F238E27FC236}">
                    <a16:creationId xmlns:a16="http://schemas.microsoft.com/office/drawing/2014/main" id="{C1F29CD6-B3CF-46D0-82B3-3B4A4D342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97">
                <a:extLst>
                  <a:ext uri="{FF2B5EF4-FFF2-40B4-BE49-F238E27FC236}">
                    <a16:creationId xmlns:a16="http://schemas.microsoft.com/office/drawing/2014/main" id="{C473F5EC-76D8-4A28-9B7D-D8AF03892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179">
              <a:extLst>
                <a:ext uri="{FF2B5EF4-FFF2-40B4-BE49-F238E27FC236}">
                  <a16:creationId xmlns:a16="http://schemas.microsoft.com/office/drawing/2014/main" id="{73677829-1CB2-46AF-997F-E3CB14866376}"/>
                </a:ext>
              </a:extLst>
            </p:cNvPr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59" name="Freeform 96">
                <a:extLst>
                  <a:ext uri="{FF2B5EF4-FFF2-40B4-BE49-F238E27FC236}">
                    <a16:creationId xmlns:a16="http://schemas.microsoft.com/office/drawing/2014/main" id="{DEB3FEA9-27F0-4904-9A06-C76232663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97">
                <a:extLst>
                  <a:ext uri="{FF2B5EF4-FFF2-40B4-BE49-F238E27FC236}">
                    <a16:creationId xmlns:a16="http://schemas.microsoft.com/office/drawing/2014/main" id="{FFFDDAA7-FE39-47EB-B3B1-996E870EE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" name="Group 179">
              <a:extLst>
                <a:ext uri="{FF2B5EF4-FFF2-40B4-BE49-F238E27FC236}">
                  <a16:creationId xmlns:a16="http://schemas.microsoft.com/office/drawing/2014/main" id="{2C00F673-CAFC-4245-9D60-29DEBCEFB9EF}"/>
                </a:ext>
              </a:extLst>
            </p:cNvPr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57" name="Freeform 96">
                <a:extLst>
                  <a:ext uri="{FF2B5EF4-FFF2-40B4-BE49-F238E27FC236}">
                    <a16:creationId xmlns:a16="http://schemas.microsoft.com/office/drawing/2014/main" id="{A6D7D25D-885C-4E4E-99C4-D6265615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97">
                <a:extLst>
                  <a:ext uri="{FF2B5EF4-FFF2-40B4-BE49-F238E27FC236}">
                    <a16:creationId xmlns:a16="http://schemas.microsoft.com/office/drawing/2014/main" id="{576D2410-FB72-46AB-BEB9-3506AE838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EE34DC4B-6275-4894-AB3D-D477055DC5F0}"/>
              </a:ext>
            </a:extLst>
          </p:cNvPr>
          <p:cNvSpPr/>
          <p:nvPr/>
        </p:nvSpPr>
        <p:spPr>
          <a:xfrm>
            <a:off x="1092584" y="2876059"/>
            <a:ext cx="2269999" cy="658488"/>
          </a:xfrm>
          <a:prstGeom prst="rect">
            <a:avLst/>
          </a:prstGeom>
          <a:solidFill>
            <a:srgbClr val="F3F3F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8" name="Group 86">
            <a:extLst>
              <a:ext uri="{FF2B5EF4-FFF2-40B4-BE49-F238E27FC236}">
                <a16:creationId xmlns:a16="http://schemas.microsoft.com/office/drawing/2014/main" id="{F339A4EC-9CE2-4D97-87A5-35EABD1FE77D}"/>
              </a:ext>
            </a:extLst>
          </p:cNvPr>
          <p:cNvGrpSpPr/>
          <p:nvPr/>
        </p:nvGrpSpPr>
        <p:grpSpPr>
          <a:xfrm>
            <a:off x="705824" y="3841922"/>
            <a:ext cx="2399579" cy="504000"/>
            <a:chOff x="5932686" y="2855964"/>
            <a:chExt cx="2449314" cy="563870"/>
          </a:xfrm>
          <a:solidFill>
            <a:srgbClr val="2C4CAD"/>
          </a:solidFill>
        </p:grpSpPr>
        <p:grpSp>
          <p:nvGrpSpPr>
            <p:cNvPr id="79" name="Group 179">
              <a:extLst>
                <a:ext uri="{FF2B5EF4-FFF2-40B4-BE49-F238E27FC236}">
                  <a16:creationId xmlns:a16="http://schemas.microsoft.com/office/drawing/2014/main" id="{2CEF9E7A-43EE-4DD4-BDEA-006149E13412}"/>
                </a:ext>
              </a:extLst>
            </p:cNvPr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107" name="Freeform 96">
                <a:extLst>
                  <a:ext uri="{FF2B5EF4-FFF2-40B4-BE49-F238E27FC236}">
                    <a16:creationId xmlns:a16="http://schemas.microsoft.com/office/drawing/2014/main" id="{8DC37AAB-939D-44D7-94E0-63152657E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97">
                <a:extLst>
                  <a:ext uri="{FF2B5EF4-FFF2-40B4-BE49-F238E27FC236}">
                    <a16:creationId xmlns:a16="http://schemas.microsoft.com/office/drawing/2014/main" id="{10A4AF58-F19D-4E4A-8FC8-5CAA05AF5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179">
              <a:extLst>
                <a:ext uri="{FF2B5EF4-FFF2-40B4-BE49-F238E27FC236}">
                  <a16:creationId xmlns:a16="http://schemas.microsoft.com/office/drawing/2014/main" id="{7E8E5A00-35F6-416F-9C07-EE216D848541}"/>
                </a:ext>
              </a:extLst>
            </p:cNvPr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105" name="Freeform 96">
                <a:extLst>
                  <a:ext uri="{FF2B5EF4-FFF2-40B4-BE49-F238E27FC236}">
                    <a16:creationId xmlns:a16="http://schemas.microsoft.com/office/drawing/2014/main" id="{F053ED3D-C155-4E69-A3A0-A549DC9FB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97">
                <a:extLst>
                  <a:ext uri="{FF2B5EF4-FFF2-40B4-BE49-F238E27FC236}">
                    <a16:creationId xmlns:a16="http://schemas.microsoft.com/office/drawing/2014/main" id="{9B9BF306-98E3-4CE7-9408-C45716C32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1" name="Group 179">
              <a:extLst>
                <a:ext uri="{FF2B5EF4-FFF2-40B4-BE49-F238E27FC236}">
                  <a16:creationId xmlns:a16="http://schemas.microsoft.com/office/drawing/2014/main" id="{0C5E62FE-C2B3-496F-9226-C76B2A4E9AF5}"/>
                </a:ext>
              </a:extLst>
            </p:cNvPr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103" name="Freeform 96">
                <a:extLst>
                  <a:ext uri="{FF2B5EF4-FFF2-40B4-BE49-F238E27FC236}">
                    <a16:creationId xmlns:a16="http://schemas.microsoft.com/office/drawing/2014/main" id="{7ECF9265-C8B8-432A-813E-A5DCD7444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97">
                <a:extLst>
                  <a:ext uri="{FF2B5EF4-FFF2-40B4-BE49-F238E27FC236}">
                    <a16:creationId xmlns:a16="http://schemas.microsoft.com/office/drawing/2014/main" id="{4CBDF877-E7D2-4C09-A6C4-BFCCE3D74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2" name="Group 179">
              <a:extLst>
                <a:ext uri="{FF2B5EF4-FFF2-40B4-BE49-F238E27FC236}">
                  <a16:creationId xmlns:a16="http://schemas.microsoft.com/office/drawing/2014/main" id="{1A90D3AF-391B-4B3C-9218-FDEC06C85632}"/>
                </a:ext>
              </a:extLst>
            </p:cNvPr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101" name="Freeform 96">
                <a:extLst>
                  <a:ext uri="{FF2B5EF4-FFF2-40B4-BE49-F238E27FC236}">
                    <a16:creationId xmlns:a16="http://schemas.microsoft.com/office/drawing/2014/main" id="{EA8C191F-7487-47DD-B17D-EA1151B34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97">
                <a:extLst>
                  <a:ext uri="{FF2B5EF4-FFF2-40B4-BE49-F238E27FC236}">
                    <a16:creationId xmlns:a16="http://schemas.microsoft.com/office/drawing/2014/main" id="{46D3590F-03EF-464D-9494-E7804A9F0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179">
              <a:extLst>
                <a:ext uri="{FF2B5EF4-FFF2-40B4-BE49-F238E27FC236}">
                  <a16:creationId xmlns:a16="http://schemas.microsoft.com/office/drawing/2014/main" id="{AC7BCB27-814F-4AC2-AC6A-739E733DF225}"/>
                </a:ext>
              </a:extLst>
            </p:cNvPr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99" name="Freeform 96">
                <a:extLst>
                  <a:ext uri="{FF2B5EF4-FFF2-40B4-BE49-F238E27FC236}">
                    <a16:creationId xmlns:a16="http://schemas.microsoft.com/office/drawing/2014/main" id="{F2889BA7-6073-40E3-88CB-C3AB7DFB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97">
                <a:extLst>
                  <a:ext uri="{FF2B5EF4-FFF2-40B4-BE49-F238E27FC236}">
                    <a16:creationId xmlns:a16="http://schemas.microsoft.com/office/drawing/2014/main" id="{63FF0B9D-067F-46F5-92CE-71F856690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179">
              <a:extLst>
                <a:ext uri="{FF2B5EF4-FFF2-40B4-BE49-F238E27FC236}">
                  <a16:creationId xmlns:a16="http://schemas.microsoft.com/office/drawing/2014/main" id="{A4BA33BA-7EA0-4518-8D8F-E564B9D32245}"/>
                </a:ext>
              </a:extLst>
            </p:cNvPr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37FDB8-56F4-48E0-9D6C-16E62C540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7A0C194-3E29-4BB7-B047-032B73B2E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179">
              <a:extLst>
                <a:ext uri="{FF2B5EF4-FFF2-40B4-BE49-F238E27FC236}">
                  <a16:creationId xmlns:a16="http://schemas.microsoft.com/office/drawing/2014/main" id="{9B32431E-303D-4EB2-AE3B-D1F2C70BE768}"/>
                </a:ext>
              </a:extLst>
            </p:cNvPr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95" name="Freeform 96">
                <a:extLst>
                  <a:ext uri="{FF2B5EF4-FFF2-40B4-BE49-F238E27FC236}">
                    <a16:creationId xmlns:a16="http://schemas.microsoft.com/office/drawing/2014/main" id="{F77EAF30-CAFC-4EC9-B5D4-D4793E6D6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97">
                <a:extLst>
                  <a:ext uri="{FF2B5EF4-FFF2-40B4-BE49-F238E27FC236}">
                    <a16:creationId xmlns:a16="http://schemas.microsoft.com/office/drawing/2014/main" id="{6BFC94A3-145B-4055-9737-6627BF8C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6" name="Group 179">
              <a:extLst>
                <a:ext uri="{FF2B5EF4-FFF2-40B4-BE49-F238E27FC236}">
                  <a16:creationId xmlns:a16="http://schemas.microsoft.com/office/drawing/2014/main" id="{014DED77-30A6-4E8E-B163-87D5AE2C29DF}"/>
                </a:ext>
              </a:extLst>
            </p:cNvPr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93" name="Freeform 96">
                <a:extLst>
                  <a:ext uri="{FF2B5EF4-FFF2-40B4-BE49-F238E27FC236}">
                    <a16:creationId xmlns:a16="http://schemas.microsoft.com/office/drawing/2014/main" id="{532DC31B-A7EA-4CB3-9852-FC5E7940F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97">
                <a:extLst>
                  <a:ext uri="{FF2B5EF4-FFF2-40B4-BE49-F238E27FC236}">
                    <a16:creationId xmlns:a16="http://schemas.microsoft.com/office/drawing/2014/main" id="{942D99F9-E660-429F-A378-747CB81B7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179">
              <a:extLst>
                <a:ext uri="{FF2B5EF4-FFF2-40B4-BE49-F238E27FC236}">
                  <a16:creationId xmlns:a16="http://schemas.microsoft.com/office/drawing/2014/main" id="{17ACCD18-1229-473F-857A-83E872301402}"/>
                </a:ext>
              </a:extLst>
            </p:cNvPr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91" name="Freeform 96">
                <a:extLst>
                  <a:ext uri="{FF2B5EF4-FFF2-40B4-BE49-F238E27FC236}">
                    <a16:creationId xmlns:a16="http://schemas.microsoft.com/office/drawing/2014/main" id="{5D1E5DDA-F2E1-4E9F-B4BE-5996D3614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97">
                <a:extLst>
                  <a:ext uri="{FF2B5EF4-FFF2-40B4-BE49-F238E27FC236}">
                    <a16:creationId xmlns:a16="http://schemas.microsoft.com/office/drawing/2014/main" id="{10349B27-094A-41D1-9F9F-1A30DBFC1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179">
              <a:extLst>
                <a:ext uri="{FF2B5EF4-FFF2-40B4-BE49-F238E27FC236}">
                  <a16:creationId xmlns:a16="http://schemas.microsoft.com/office/drawing/2014/main" id="{5993B9AF-30AE-49A5-BD9F-3CB0349CB16D}"/>
                </a:ext>
              </a:extLst>
            </p:cNvPr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grpFill/>
          </p:grpSpPr>
          <p:sp>
            <p:nvSpPr>
              <p:cNvPr id="89" name="Freeform 96">
                <a:extLst>
                  <a:ext uri="{FF2B5EF4-FFF2-40B4-BE49-F238E27FC236}">
                    <a16:creationId xmlns:a16="http://schemas.microsoft.com/office/drawing/2014/main" id="{8F8214D0-1473-42BD-99CB-EB97086CA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97">
                <a:extLst>
                  <a:ext uri="{FF2B5EF4-FFF2-40B4-BE49-F238E27FC236}">
                    <a16:creationId xmlns:a16="http://schemas.microsoft.com/office/drawing/2014/main" id="{0DCECA88-078E-4390-99F0-37C09402C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8C1B9E-5AAE-45BE-BE69-9E655C9213F6}"/>
              </a:ext>
            </a:extLst>
          </p:cNvPr>
          <p:cNvSpPr/>
          <p:nvPr/>
        </p:nvSpPr>
        <p:spPr>
          <a:xfrm>
            <a:off x="1288521" y="3790764"/>
            <a:ext cx="2269999" cy="658488"/>
          </a:xfrm>
          <a:prstGeom prst="rect">
            <a:avLst/>
          </a:prstGeom>
          <a:solidFill>
            <a:srgbClr val="F3F3F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4C2A88-AB52-4E01-9975-7CE0208223CA}"/>
              </a:ext>
            </a:extLst>
          </p:cNvPr>
          <p:cNvSpPr/>
          <p:nvPr/>
        </p:nvSpPr>
        <p:spPr>
          <a:xfrm>
            <a:off x="631367" y="1310422"/>
            <a:ext cx="2596496" cy="3387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Total: 1023 customers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32771F7-C27F-4C16-8EE8-DD93165BB9ED}"/>
              </a:ext>
            </a:extLst>
          </p:cNvPr>
          <p:cNvSpPr txBox="1"/>
          <p:nvPr/>
        </p:nvSpPr>
        <p:spPr>
          <a:xfrm>
            <a:off x="4111310" y="3059949"/>
            <a:ext cx="48830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 customers have </a:t>
            </a:r>
            <a:r>
              <a:rPr lang="en-US" sz="1600" b="1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defaulted</a:t>
            </a:r>
            <a:r>
              <a:rPr lang="en-US"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 during the period of interest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44146D-DBE0-4B86-B0E8-ADBA7E5C2ABA}"/>
              </a:ext>
            </a:extLst>
          </p:cNvPr>
          <p:cNvSpPr txBox="1"/>
          <p:nvPr/>
        </p:nvSpPr>
        <p:spPr>
          <a:xfrm>
            <a:off x="4102145" y="3974425"/>
            <a:ext cx="48830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 customers do not have details about payment status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72B1571-3172-4924-9675-4C9035618042}"/>
              </a:ext>
            </a:extLst>
          </p:cNvPr>
          <p:cNvSpPr/>
          <p:nvPr/>
        </p:nvSpPr>
        <p:spPr>
          <a:xfrm>
            <a:off x="3137075" y="2082818"/>
            <a:ext cx="1131367" cy="4007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C837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59%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60141D9-45D6-4D5D-80C1-8590C1A58B2F}"/>
              </a:ext>
            </a:extLst>
          </p:cNvPr>
          <p:cNvSpPr/>
          <p:nvPr/>
        </p:nvSpPr>
        <p:spPr>
          <a:xfrm>
            <a:off x="3136869" y="3002430"/>
            <a:ext cx="1131367" cy="4007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C837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17%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D9203879-6FC8-453F-A19B-5D6A760CA0D0}"/>
              </a:ext>
            </a:extLst>
          </p:cNvPr>
          <p:cNvSpPr/>
          <p:nvPr/>
        </p:nvSpPr>
        <p:spPr>
          <a:xfrm>
            <a:off x="3136323" y="3920234"/>
            <a:ext cx="1131367" cy="4007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C837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  <a:sym typeface="Anaheim"/>
              </a:rPr>
              <a:t>24%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4FCE410-ADA5-4CB8-B18D-77AD4BC9E000}"/>
              </a:ext>
            </a:extLst>
          </p:cNvPr>
          <p:cNvCxnSpPr>
            <a:cxnSpLocks/>
          </p:cNvCxnSpPr>
          <p:nvPr/>
        </p:nvCxnSpPr>
        <p:spPr>
          <a:xfrm>
            <a:off x="872144" y="1721774"/>
            <a:ext cx="2097756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57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50;p37">
            <a:extLst>
              <a:ext uri="{FF2B5EF4-FFF2-40B4-BE49-F238E27FC236}">
                <a16:creationId xmlns:a16="http://schemas.microsoft.com/office/drawing/2014/main" id="{7ED23E94-7375-465C-98FA-5E316DF88BD9}"/>
              </a:ext>
            </a:extLst>
          </p:cNvPr>
          <p:cNvSpPr/>
          <p:nvPr/>
        </p:nvSpPr>
        <p:spPr>
          <a:xfrm>
            <a:off x="300722" y="1183474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51;p37">
            <a:extLst>
              <a:ext uri="{FF2B5EF4-FFF2-40B4-BE49-F238E27FC236}">
                <a16:creationId xmlns:a16="http://schemas.microsoft.com/office/drawing/2014/main" id="{2016BD79-8FFD-4344-9260-7B4693E75669}"/>
              </a:ext>
            </a:extLst>
          </p:cNvPr>
          <p:cNvSpPr/>
          <p:nvPr/>
        </p:nvSpPr>
        <p:spPr>
          <a:xfrm>
            <a:off x="334996" y="1143000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50;p37">
            <a:extLst>
              <a:ext uri="{FF2B5EF4-FFF2-40B4-BE49-F238E27FC236}">
                <a16:creationId xmlns:a16="http://schemas.microsoft.com/office/drawing/2014/main" id="{79DA2A51-9A7A-43A8-9322-4A5759571056}"/>
              </a:ext>
            </a:extLst>
          </p:cNvPr>
          <p:cNvSpPr/>
          <p:nvPr/>
        </p:nvSpPr>
        <p:spPr>
          <a:xfrm>
            <a:off x="2049000" y="1180602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51;p37">
            <a:extLst>
              <a:ext uri="{FF2B5EF4-FFF2-40B4-BE49-F238E27FC236}">
                <a16:creationId xmlns:a16="http://schemas.microsoft.com/office/drawing/2014/main" id="{99B35BDC-79DE-4699-B65C-620C3CBDFFCC}"/>
              </a:ext>
            </a:extLst>
          </p:cNvPr>
          <p:cNvSpPr/>
          <p:nvPr/>
        </p:nvSpPr>
        <p:spPr>
          <a:xfrm>
            <a:off x="2083274" y="1140128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50;p37">
            <a:extLst>
              <a:ext uri="{FF2B5EF4-FFF2-40B4-BE49-F238E27FC236}">
                <a16:creationId xmlns:a16="http://schemas.microsoft.com/office/drawing/2014/main" id="{BB807FB2-40FE-4EA9-8212-E9C923C930EB}"/>
              </a:ext>
            </a:extLst>
          </p:cNvPr>
          <p:cNvSpPr/>
          <p:nvPr/>
        </p:nvSpPr>
        <p:spPr>
          <a:xfrm>
            <a:off x="3817419" y="1171975"/>
            <a:ext cx="1600202" cy="497585"/>
          </a:xfrm>
          <a:prstGeom prst="roundRect">
            <a:avLst>
              <a:gd name="adj" fmla="val 4313"/>
            </a:avLst>
          </a:prstGeom>
          <a:solidFill>
            <a:srgbClr val="CDC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51;p37">
            <a:extLst>
              <a:ext uri="{FF2B5EF4-FFF2-40B4-BE49-F238E27FC236}">
                <a16:creationId xmlns:a16="http://schemas.microsoft.com/office/drawing/2014/main" id="{D4332B6E-C9C4-479A-A1FD-3B6EF5063383}"/>
              </a:ext>
            </a:extLst>
          </p:cNvPr>
          <p:cNvSpPr/>
          <p:nvPr/>
        </p:nvSpPr>
        <p:spPr>
          <a:xfrm>
            <a:off x="3851693" y="1131501"/>
            <a:ext cx="1600201" cy="49687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9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DEBT to value RATIO</a:t>
            </a:r>
            <a:endParaRPr sz="2400"/>
          </a:p>
        </p:txBody>
      </p:sp>
      <p:sp>
        <p:nvSpPr>
          <p:cNvPr id="1007" name="Google Shape;1590;p55">
            <a:extLst>
              <a:ext uri="{FF2B5EF4-FFF2-40B4-BE49-F238E27FC236}">
                <a16:creationId xmlns:a16="http://schemas.microsoft.com/office/drawing/2014/main" id="{1F097111-ECAA-47EE-93E0-D14FBE56337C}"/>
              </a:ext>
            </a:extLst>
          </p:cNvPr>
          <p:cNvSpPr/>
          <p:nvPr/>
        </p:nvSpPr>
        <p:spPr>
          <a:xfrm rot="5400000">
            <a:off x="1987254" y="2179528"/>
            <a:ext cx="923108" cy="1047471"/>
          </a:xfrm>
          <a:custGeom>
            <a:avLst/>
            <a:gdLst/>
            <a:ahLst/>
            <a:cxnLst/>
            <a:rect l="l" t="t" r="r" b="b"/>
            <a:pathLst>
              <a:path w="183703" h="208452" extrusionOk="0">
                <a:moveTo>
                  <a:pt x="91852" y="1"/>
                </a:moveTo>
                <a:cubicBezTo>
                  <a:pt x="89807" y="1"/>
                  <a:pt x="87762" y="534"/>
                  <a:pt x="85928" y="1601"/>
                </a:cubicBezTo>
                <a:lnTo>
                  <a:pt x="5934" y="47775"/>
                </a:lnTo>
                <a:cubicBezTo>
                  <a:pt x="2265" y="49890"/>
                  <a:pt x="0" y="53801"/>
                  <a:pt x="0" y="58050"/>
                </a:cubicBezTo>
                <a:lnTo>
                  <a:pt x="0" y="150397"/>
                </a:lnTo>
                <a:cubicBezTo>
                  <a:pt x="0" y="154646"/>
                  <a:pt x="2265" y="158558"/>
                  <a:pt x="5934" y="160673"/>
                </a:cubicBezTo>
                <a:lnTo>
                  <a:pt x="85928" y="206865"/>
                </a:lnTo>
                <a:cubicBezTo>
                  <a:pt x="87762" y="207922"/>
                  <a:pt x="89807" y="208451"/>
                  <a:pt x="91852" y="208451"/>
                </a:cubicBezTo>
                <a:cubicBezTo>
                  <a:pt x="93896" y="208451"/>
                  <a:pt x="95941" y="207922"/>
                  <a:pt x="97775" y="206865"/>
                </a:cubicBezTo>
                <a:lnTo>
                  <a:pt x="177769" y="160673"/>
                </a:lnTo>
                <a:cubicBezTo>
                  <a:pt x="181438" y="158558"/>
                  <a:pt x="183703" y="154646"/>
                  <a:pt x="183703" y="150397"/>
                </a:cubicBezTo>
                <a:lnTo>
                  <a:pt x="183703" y="58050"/>
                </a:lnTo>
                <a:cubicBezTo>
                  <a:pt x="183703" y="53801"/>
                  <a:pt x="181438" y="49890"/>
                  <a:pt x="177769" y="47775"/>
                </a:cubicBezTo>
                <a:lnTo>
                  <a:pt x="97775" y="1601"/>
                </a:lnTo>
                <a:cubicBezTo>
                  <a:pt x="95941" y="534"/>
                  <a:pt x="93896" y="1"/>
                  <a:pt x="91852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" name="Google Shape;1143;p37">
            <a:extLst>
              <a:ext uri="{FF2B5EF4-FFF2-40B4-BE49-F238E27FC236}">
                <a16:creationId xmlns:a16="http://schemas.microsoft.com/office/drawing/2014/main" id="{5D587F80-A1CB-438B-83FC-03FBAB7B6893}"/>
              </a:ext>
            </a:extLst>
          </p:cNvPr>
          <p:cNvSpPr txBox="1"/>
          <p:nvPr/>
        </p:nvSpPr>
        <p:spPr>
          <a:xfrm>
            <a:off x="5691458" y="2564653"/>
            <a:ext cx="2842663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>
                <a:solidFill>
                  <a:srgbClr val="43434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en-US" sz="1800">
                <a:latin typeface="Roboto Condensed"/>
                <a:ea typeface="Roboto Condensed"/>
                <a:cs typeface="Segoe UI"/>
                <a:sym typeface="Anaheim"/>
              </a:rPr>
              <a:t>The proportion of customers defaulting on loan is highest in High Debt ratio category.</a:t>
            </a:r>
          </a:p>
        </p:txBody>
      </p:sp>
      <p:sp>
        <p:nvSpPr>
          <p:cNvPr id="16" name="Google Shape;2475;p42">
            <a:extLst>
              <a:ext uri="{FF2B5EF4-FFF2-40B4-BE49-F238E27FC236}">
                <a16:creationId xmlns:a16="http://schemas.microsoft.com/office/drawing/2014/main" id="{11C0F510-1B7B-4B35-BFD3-C991F54CE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728" y="1075981"/>
            <a:ext cx="1777435" cy="590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Low: &lt;=0.25</a:t>
            </a:r>
            <a:endParaRPr sz="1800"/>
          </a:p>
        </p:txBody>
      </p:sp>
      <p:sp>
        <p:nvSpPr>
          <p:cNvPr id="19" name="Google Shape;2475;p42">
            <a:extLst>
              <a:ext uri="{FF2B5EF4-FFF2-40B4-BE49-F238E27FC236}">
                <a16:creationId xmlns:a16="http://schemas.microsoft.com/office/drawing/2014/main" id="{EBB03095-EA1D-4C84-93F7-64B21F86D655}"/>
              </a:ext>
            </a:extLst>
          </p:cNvPr>
          <p:cNvSpPr txBox="1">
            <a:spLocks/>
          </p:cNvSpPr>
          <p:nvPr/>
        </p:nvSpPr>
        <p:spPr>
          <a:xfrm>
            <a:off x="1999112" y="1073109"/>
            <a:ext cx="1806636" cy="58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US" sz="1800"/>
              <a:t>Med: 0.26 - 0.50</a:t>
            </a:r>
          </a:p>
        </p:txBody>
      </p:sp>
      <p:sp>
        <p:nvSpPr>
          <p:cNvPr id="22" name="Google Shape;2475;p42">
            <a:extLst>
              <a:ext uri="{FF2B5EF4-FFF2-40B4-BE49-F238E27FC236}">
                <a16:creationId xmlns:a16="http://schemas.microsoft.com/office/drawing/2014/main" id="{76A23F5C-D1C9-4621-B19B-B4E76C8965FD}"/>
              </a:ext>
            </a:extLst>
          </p:cNvPr>
          <p:cNvSpPr txBox="1">
            <a:spLocks/>
          </p:cNvSpPr>
          <p:nvPr/>
        </p:nvSpPr>
        <p:spPr>
          <a:xfrm>
            <a:off x="3749425" y="1064482"/>
            <a:ext cx="1777435" cy="59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defRPr sz="30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 b="1" i="0" u="none" strike="noStrike" cap="none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Staatliches"/>
              <a:buNone/>
              <a:tabLst/>
              <a:defRPr/>
            </a:pPr>
            <a:r>
              <a:rPr lang="en-US" sz="1800"/>
              <a:t>High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: </a:t>
            </a:r>
            <a:r>
              <a:rPr lang="en-US" sz="1800"/>
              <a:t>&gt;=0.5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taatliches"/>
              <a:sym typeface="Staatliches"/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F98BDDB-286A-4FB8-B6C3-F8153657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7" y="1788553"/>
            <a:ext cx="5187718" cy="29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4480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Economy Thesis by Slidesgo</vt:lpstr>
      <vt:lpstr>Mortgage payments survival analysis</vt:lpstr>
      <vt:lpstr>INDUSTRY OVERVIEW</vt:lpstr>
      <vt:lpstr>PowerPoint Presentation</vt:lpstr>
      <vt:lpstr>  Industry overview</vt:lpstr>
      <vt:lpstr>BUSINESS PROBLEM</vt:lpstr>
      <vt:lpstr>PowerPoint Presentation</vt:lpstr>
      <vt:lpstr>Data Cleaning</vt:lpstr>
      <vt:lpstr>Customer distribution</vt:lpstr>
      <vt:lpstr>DEBT to value RATIO</vt:lpstr>
      <vt:lpstr>Loan Duration</vt:lpstr>
      <vt:lpstr>Credit score</vt:lpstr>
      <vt:lpstr>PowerPoint Presentation</vt:lpstr>
      <vt:lpstr>How this analysis helps us?</vt:lpstr>
      <vt:lpstr>KM survival curve</vt:lpstr>
      <vt:lpstr>IMPACT OF CREDIT SCORE ON SURVIVAL RATE</vt:lpstr>
      <vt:lpstr>IMPACT OF DEBT RATIO ON SURVIVAL RATE</vt:lpstr>
      <vt:lpstr>IMPACT OF refinancing on survival RATE</vt:lpstr>
      <vt:lpstr>Ideal customer has good credit score-low debt ratio-refinanced</vt:lpstr>
      <vt:lpstr>PowerPoint Presentation</vt:lpstr>
      <vt:lpstr>Key recommendations and conclusions</vt:lpstr>
      <vt:lpstr>Thank you</vt:lpstr>
      <vt:lpstr>APPENDIX</vt:lpstr>
      <vt:lpstr>CODE SNIPPETS-I</vt:lpstr>
      <vt:lpstr>CODE SNIPPETS-II</vt:lpstr>
      <vt:lpstr>CODE SNIPPETS-III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 MORTGAGE PAYMENTS</dc:title>
  <cp:revision>8</cp:revision>
  <dcterms:modified xsi:type="dcterms:W3CDTF">2022-03-07T23:26:09Z</dcterms:modified>
</cp:coreProperties>
</file>